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51" r:id="rId2"/>
    <p:sldId id="352" r:id="rId3"/>
    <p:sldId id="354" r:id="rId4"/>
    <p:sldId id="365" r:id="rId5"/>
    <p:sldId id="379" r:id="rId6"/>
    <p:sldId id="356" r:id="rId7"/>
    <p:sldId id="363" r:id="rId8"/>
    <p:sldId id="357" r:id="rId9"/>
    <p:sldId id="373" r:id="rId10"/>
    <p:sldId id="376" r:id="rId11"/>
    <p:sldId id="377" r:id="rId12"/>
    <p:sldId id="366" r:id="rId13"/>
    <p:sldId id="370" r:id="rId14"/>
    <p:sldId id="367" r:id="rId15"/>
    <p:sldId id="368" r:id="rId16"/>
    <p:sldId id="372" r:id="rId17"/>
    <p:sldId id="369" r:id="rId18"/>
    <p:sldId id="371" r:id="rId19"/>
    <p:sldId id="378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898F"/>
    <a:srgbClr val="EA5541"/>
    <a:srgbClr val="58B69E"/>
    <a:srgbClr val="50B4E7"/>
    <a:srgbClr val="FBC852"/>
    <a:srgbClr val="292C34"/>
    <a:srgbClr val="C76DA8"/>
    <a:srgbClr val="9A8EC3"/>
    <a:srgbClr val="AACF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2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15306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레벨</a:t>
            </a:r>
            <a:r>
              <a:rPr lang="en-US"/>
              <a:t>-</a:t>
            </a:r>
            <a:r>
              <a:rPr lang="ko-KR"/>
              <a:t>공격력 그래프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지휘관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75</c:v>
                </c:pt>
                <c:pt idx="5">
                  <c:v>90</c:v>
                </c:pt>
                <c:pt idx="6">
                  <c:v>105</c:v>
                </c:pt>
                <c:pt idx="7">
                  <c:v>120</c:v>
                </c:pt>
                <c:pt idx="8">
                  <c:v>135</c:v>
                </c:pt>
                <c:pt idx="9">
                  <c:v>150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영웅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몬스터체력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30</c:v>
                </c:pt>
                <c:pt idx="1">
                  <c:v>60</c:v>
                </c:pt>
                <c:pt idx="2">
                  <c:v>90</c:v>
                </c:pt>
                <c:pt idx="3">
                  <c:v>120</c:v>
                </c:pt>
                <c:pt idx="4">
                  <c:v>150</c:v>
                </c:pt>
                <c:pt idx="5">
                  <c:v>180</c:v>
                </c:pt>
                <c:pt idx="6">
                  <c:v>210</c:v>
                </c:pt>
                <c:pt idx="7">
                  <c:v>240</c:v>
                </c:pt>
                <c:pt idx="8">
                  <c:v>270</c:v>
                </c:pt>
                <c:pt idx="9">
                  <c:v>300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44269344"/>
        <c:axId val="-544268256"/>
      </c:lineChart>
      <c:catAx>
        <c:axId val="-54426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544268256"/>
        <c:crosses val="autoZero"/>
        <c:auto val="1"/>
        <c:lblAlgn val="ctr"/>
        <c:lblOffset val="100"/>
        <c:noMultiLvlLbl val="0"/>
      </c:catAx>
      <c:valAx>
        <c:axId val="-54426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544269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6C5B2-0240-4C68-A129-A268E8602E9D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C6200-15D8-4533-8096-E953776B0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3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54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7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19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72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39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55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9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73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4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85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8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5658" y="1260194"/>
            <a:ext cx="6792684" cy="1772070"/>
          </a:xfrm>
        </p:spPr>
        <p:txBody>
          <a:bodyPr anchor="b">
            <a:normAutofit/>
          </a:bodyPr>
          <a:lstStyle>
            <a:lvl1pPr algn="ctr">
              <a:defRPr sz="40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5658" y="3447484"/>
            <a:ext cx="6792684" cy="165576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1700"/>
              </a:lnSpc>
              <a:spcBef>
                <a:spcPts val="0"/>
              </a:spcBef>
              <a:buNone/>
              <a:defRPr sz="1300" spc="-3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402567" y="3221046"/>
            <a:ext cx="33886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542" y="6172254"/>
            <a:ext cx="2802467" cy="491068"/>
          </a:xfrm>
        </p:spPr>
        <p:txBody>
          <a:bodyPr/>
          <a:lstStyle>
            <a:lvl1pPr algn="l">
              <a:defRPr spc="-30" baseline="0"/>
            </a:lvl1pPr>
          </a:lstStyle>
          <a:p>
            <a:r>
              <a:rPr lang="en-US"/>
              <a:t>Converting your business from Good to Great.</a:t>
            </a:r>
            <a:endParaRPr lang="en-US" dirty="0"/>
          </a:p>
        </p:txBody>
      </p:sp>
      <p:sp>
        <p:nvSpPr>
          <p:cNvPr id="16" name="Freeform 8"/>
          <p:cNvSpPr>
            <a:spLocks noEditPoints="1"/>
          </p:cNvSpPr>
          <p:nvPr userDrawn="1"/>
        </p:nvSpPr>
        <p:spPr bwMode="auto">
          <a:xfrm>
            <a:off x="0" y="3676650"/>
            <a:ext cx="7575550" cy="2390775"/>
          </a:xfrm>
          <a:custGeom>
            <a:avLst/>
            <a:gdLst>
              <a:gd name="T0" fmla="*/ 581 w 2387"/>
              <a:gd name="T1" fmla="*/ 249 h 753"/>
              <a:gd name="T2" fmla="*/ 567 w 2387"/>
              <a:gd name="T3" fmla="*/ 568 h 753"/>
              <a:gd name="T4" fmla="*/ 569 w 2387"/>
              <a:gd name="T5" fmla="*/ 576 h 753"/>
              <a:gd name="T6" fmla="*/ 413 w 2387"/>
              <a:gd name="T7" fmla="*/ 730 h 753"/>
              <a:gd name="T8" fmla="*/ 422 w 2387"/>
              <a:gd name="T9" fmla="*/ 727 h 753"/>
              <a:gd name="T10" fmla="*/ 526 w 2387"/>
              <a:gd name="T11" fmla="*/ 408 h 753"/>
              <a:gd name="T12" fmla="*/ 600 w 2387"/>
              <a:gd name="T13" fmla="*/ 647 h 753"/>
              <a:gd name="T14" fmla="*/ 613 w 2387"/>
              <a:gd name="T15" fmla="*/ 659 h 753"/>
              <a:gd name="T16" fmla="*/ 689 w 2387"/>
              <a:gd name="T17" fmla="*/ 497 h 753"/>
              <a:gd name="T18" fmla="*/ 695 w 2387"/>
              <a:gd name="T19" fmla="*/ 491 h 753"/>
              <a:gd name="T20" fmla="*/ 781 w 2387"/>
              <a:gd name="T21" fmla="*/ 616 h 753"/>
              <a:gd name="T22" fmla="*/ 723 w 2387"/>
              <a:gd name="T23" fmla="*/ 306 h 753"/>
              <a:gd name="T24" fmla="*/ 748 w 2387"/>
              <a:gd name="T25" fmla="*/ 330 h 753"/>
              <a:gd name="T26" fmla="*/ 33 w 2387"/>
              <a:gd name="T27" fmla="*/ 1 h 753"/>
              <a:gd name="T28" fmla="*/ 37 w 2387"/>
              <a:gd name="T29" fmla="*/ 254 h 753"/>
              <a:gd name="T30" fmla="*/ 822 w 2387"/>
              <a:gd name="T31" fmla="*/ 487 h 753"/>
              <a:gd name="T32" fmla="*/ 895 w 2387"/>
              <a:gd name="T33" fmla="*/ 411 h 753"/>
              <a:gd name="T34" fmla="*/ 154 w 2387"/>
              <a:gd name="T35" fmla="*/ 249 h 753"/>
              <a:gd name="T36" fmla="*/ 855 w 2387"/>
              <a:gd name="T37" fmla="*/ 280 h 753"/>
              <a:gd name="T38" fmla="*/ 842 w 2387"/>
              <a:gd name="T39" fmla="*/ 268 h 753"/>
              <a:gd name="T40" fmla="*/ 55 w 2387"/>
              <a:gd name="T41" fmla="*/ 663 h 753"/>
              <a:gd name="T42" fmla="*/ 145 w 2387"/>
              <a:gd name="T43" fmla="*/ 570 h 753"/>
              <a:gd name="T44" fmla="*/ 312 w 2387"/>
              <a:gd name="T45" fmla="*/ 628 h 753"/>
              <a:gd name="T46" fmla="*/ 268 w 2387"/>
              <a:gd name="T47" fmla="*/ 400 h 753"/>
              <a:gd name="T48" fmla="*/ 292 w 2387"/>
              <a:gd name="T49" fmla="*/ 424 h 753"/>
              <a:gd name="T50" fmla="*/ 286 w 2387"/>
              <a:gd name="T51" fmla="*/ 211 h 753"/>
              <a:gd name="T52" fmla="*/ 334 w 2387"/>
              <a:gd name="T53" fmla="*/ 161 h 753"/>
              <a:gd name="T54" fmla="*/ 285 w 2387"/>
              <a:gd name="T55" fmla="*/ 46 h 753"/>
              <a:gd name="T56" fmla="*/ 1792 w 2387"/>
              <a:gd name="T57" fmla="*/ 569 h 753"/>
              <a:gd name="T58" fmla="*/ 1799 w 2387"/>
              <a:gd name="T59" fmla="*/ 575 h 753"/>
              <a:gd name="T60" fmla="*/ 1899 w 2387"/>
              <a:gd name="T61" fmla="*/ 461 h 753"/>
              <a:gd name="T62" fmla="*/ 1922 w 2387"/>
              <a:gd name="T63" fmla="*/ 436 h 753"/>
              <a:gd name="T64" fmla="*/ 1775 w 2387"/>
              <a:gd name="T65" fmla="*/ 414 h 753"/>
              <a:gd name="T66" fmla="*/ 1005 w 2387"/>
              <a:gd name="T67" fmla="*/ 693 h 753"/>
              <a:gd name="T68" fmla="*/ 1011 w 2387"/>
              <a:gd name="T69" fmla="*/ 699 h 753"/>
              <a:gd name="T70" fmla="*/ 2257 w 2387"/>
              <a:gd name="T71" fmla="*/ 480 h 753"/>
              <a:gd name="T72" fmla="*/ 2269 w 2387"/>
              <a:gd name="T73" fmla="*/ 467 h 753"/>
              <a:gd name="T74" fmla="*/ 2381 w 2387"/>
              <a:gd name="T75" fmla="*/ 393 h 753"/>
              <a:gd name="T76" fmla="*/ 1647 w 2387"/>
              <a:gd name="T77" fmla="*/ 513 h 753"/>
              <a:gd name="T78" fmla="*/ 1660 w 2387"/>
              <a:gd name="T79" fmla="*/ 525 h 753"/>
              <a:gd name="T80" fmla="*/ 2146 w 2387"/>
              <a:gd name="T81" fmla="*/ 377 h 753"/>
              <a:gd name="T82" fmla="*/ 2152 w 2387"/>
              <a:gd name="T83" fmla="*/ 371 h 753"/>
              <a:gd name="T84" fmla="*/ 2021 w 2387"/>
              <a:gd name="T85" fmla="*/ 569 h 753"/>
              <a:gd name="T86" fmla="*/ 1196 w 2387"/>
              <a:gd name="T87" fmla="*/ 398 h 753"/>
              <a:gd name="T88" fmla="*/ 1246 w 2387"/>
              <a:gd name="T89" fmla="*/ 446 h 753"/>
              <a:gd name="T90" fmla="*/ 1048 w 2387"/>
              <a:gd name="T91" fmla="*/ 574 h 753"/>
              <a:gd name="T92" fmla="*/ 1060 w 2387"/>
              <a:gd name="T93" fmla="*/ 561 h 753"/>
              <a:gd name="T94" fmla="*/ 1016 w 2387"/>
              <a:gd name="T95" fmla="*/ 326 h 753"/>
              <a:gd name="T96" fmla="*/ 1390 w 2387"/>
              <a:gd name="T97" fmla="*/ 468 h 753"/>
              <a:gd name="T98" fmla="*/ 1414 w 2387"/>
              <a:gd name="T99" fmla="*/ 492 h 753"/>
              <a:gd name="T100" fmla="*/ 1543 w 2387"/>
              <a:gd name="T101" fmla="*/ 408 h 753"/>
              <a:gd name="T102" fmla="*/ 1555 w 2387"/>
              <a:gd name="T103" fmla="*/ 396 h 753"/>
              <a:gd name="T104" fmla="*/ 1336 w 2387"/>
              <a:gd name="T105" fmla="*/ 661 h 753"/>
              <a:gd name="T106" fmla="*/ 1307 w 2387"/>
              <a:gd name="T107" fmla="*/ 348 h 753"/>
              <a:gd name="T108" fmla="*/ 1320 w 2387"/>
              <a:gd name="T109" fmla="*/ 360 h 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387" h="753">
                <a:moveTo>
                  <a:pt x="581" y="237"/>
                </a:moveTo>
                <a:cubicBezTo>
                  <a:pt x="577" y="237"/>
                  <a:pt x="575" y="239"/>
                  <a:pt x="575" y="243"/>
                </a:cubicBezTo>
                <a:cubicBezTo>
                  <a:pt x="575" y="246"/>
                  <a:pt x="577" y="249"/>
                  <a:pt x="581" y="249"/>
                </a:cubicBezTo>
                <a:cubicBezTo>
                  <a:pt x="584" y="249"/>
                  <a:pt x="587" y="246"/>
                  <a:pt x="587" y="243"/>
                </a:cubicBezTo>
                <a:cubicBezTo>
                  <a:pt x="587" y="239"/>
                  <a:pt x="584" y="236"/>
                  <a:pt x="581" y="237"/>
                </a:cubicBezTo>
                <a:close/>
                <a:moveTo>
                  <a:pt x="567" y="568"/>
                </a:moveTo>
                <a:cubicBezTo>
                  <a:pt x="564" y="567"/>
                  <a:pt x="560" y="568"/>
                  <a:pt x="559" y="571"/>
                </a:cubicBezTo>
                <a:cubicBezTo>
                  <a:pt x="557" y="574"/>
                  <a:pt x="558" y="577"/>
                  <a:pt x="561" y="579"/>
                </a:cubicBezTo>
                <a:cubicBezTo>
                  <a:pt x="564" y="580"/>
                  <a:pt x="568" y="579"/>
                  <a:pt x="569" y="576"/>
                </a:cubicBezTo>
                <a:cubicBezTo>
                  <a:pt x="571" y="574"/>
                  <a:pt x="570" y="570"/>
                  <a:pt x="567" y="568"/>
                </a:cubicBezTo>
                <a:close/>
                <a:moveTo>
                  <a:pt x="422" y="727"/>
                </a:moveTo>
                <a:cubicBezTo>
                  <a:pt x="419" y="726"/>
                  <a:pt x="415" y="727"/>
                  <a:pt x="413" y="730"/>
                </a:cubicBezTo>
                <a:cubicBezTo>
                  <a:pt x="412" y="732"/>
                  <a:pt x="413" y="736"/>
                  <a:pt x="416" y="738"/>
                </a:cubicBezTo>
                <a:cubicBezTo>
                  <a:pt x="419" y="739"/>
                  <a:pt x="422" y="738"/>
                  <a:pt x="424" y="735"/>
                </a:cubicBezTo>
                <a:cubicBezTo>
                  <a:pt x="426" y="732"/>
                  <a:pt x="425" y="729"/>
                  <a:pt x="422" y="727"/>
                </a:cubicBezTo>
                <a:close/>
                <a:moveTo>
                  <a:pt x="526" y="384"/>
                </a:moveTo>
                <a:cubicBezTo>
                  <a:pt x="519" y="384"/>
                  <a:pt x="514" y="390"/>
                  <a:pt x="514" y="397"/>
                </a:cubicBezTo>
                <a:cubicBezTo>
                  <a:pt x="514" y="403"/>
                  <a:pt x="520" y="409"/>
                  <a:pt x="526" y="408"/>
                </a:cubicBezTo>
                <a:cubicBezTo>
                  <a:pt x="533" y="408"/>
                  <a:pt x="539" y="403"/>
                  <a:pt x="538" y="396"/>
                </a:cubicBezTo>
                <a:cubicBezTo>
                  <a:pt x="538" y="389"/>
                  <a:pt x="533" y="384"/>
                  <a:pt x="526" y="384"/>
                </a:cubicBezTo>
                <a:close/>
                <a:moveTo>
                  <a:pt x="600" y="647"/>
                </a:moveTo>
                <a:cubicBezTo>
                  <a:pt x="594" y="647"/>
                  <a:pt x="588" y="653"/>
                  <a:pt x="588" y="660"/>
                </a:cubicBezTo>
                <a:cubicBezTo>
                  <a:pt x="589" y="666"/>
                  <a:pt x="594" y="672"/>
                  <a:pt x="601" y="672"/>
                </a:cubicBezTo>
                <a:cubicBezTo>
                  <a:pt x="608" y="671"/>
                  <a:pt x="613" y="666"/>
                  <a:pt x="613" y="659"/>
                </a:cubicBezTo>
                <a:cubicBezTo>
                  <a:pt x="613" y="652"/>
                  <a:pt x="607" y="647"/>
                  <a:pt x="600" y="647"/>
                </a:cubicBezTo>
                <a:close/>
                <a:moveTo>
                  <a:pt x="695" y="491"/>
                </a:moveTo>
                <a:cubicBezTo>
                  <a:pt x="692" y="491"/>
                  <a:pt x="689" y="493"/>
                  <a:pt x="689" y="497"/>
                </a:cubicBezTo>
                <a:cubicBezTo>
                  <a:pt x="689" y="500"/>
                  <a:pt x="692" y="503"/>
                  <a:pt x="695" y="503"/>
                </a:cubicBezTo>
                <a:cubicBezTo>
                  <a:pt x="699" y="503"/>
                  <a:pt x="702" y="500"/>
                  <a:pt x="701" y="497"/>
                </a:cubicBezTo>
                <a:cubicBezTo>
                  <a:pt x="701" y="493"/>
                  <a:pt x="699" y="490"/>
                  <a:pt x="695" y="491"/>
                </a:cubicBezTo>
                <a:close/>
                <a:moveTo>
                  <a:pt x="781" y="604"/>
                </a:moveTo>
                <a:cubicBezTo>
                  <a:pt x="778" y="604"/>
                  <a:pt x="775" y="607"/>
                  <a:pt x="775" y="611"/>
                </a:cubicBezTo>
                <a:cubicBezTo>
                  <a:pt x="775" y="614"/>
                  <a:pt x="778" y="617"/>
                  <a:pt x="781" y="616"/>
                </a:cubicBezTo>
                <a:cubicBezTo>
                  <a:pt x="785" y="616"/>
                  <a:pt x="787" y="614"/>
                  <a:pt x="787" y="610"/>
                </a:cubicBezTo>
                <a:cubicBezTo>
                  <a:pt x="787" y="607"/>
                  <a:pt x="785" y="604"/>
                  <a:pt x="781" y="604"/>
                </a:cubicBezTo>
                <a:close/>
                <a:moveTo>
                  <a:pt x="723" y="306"/>
                </a:moveTo>
                <a:cubicBezTo>
                  <a:pt x="710" y="306"/>
                  <a:pt x="699" y="317"/>
                  <a:pt x="699" y="331"/>
                </a:cubicBezTo>
                <a:cubicBezTo>
                  <a:pt x="699" y="344"/>
                  <a:pt x="710" y="355"/>
                  <a:pt x="724" y="355"/>
                </a:cubicBezTo>
                <a:cubicBezTo>
                  <a:pt x="737" y="355"/>
                  <a:pt x="748" y="344"/>
                  <a:pt x="748" y="330"/>
                </a:cubicBezTo>
                <a:cubicBezTo>
                  <a:pt x="747" y="317"/>
                  <a:pt x="736" y="306"/>
                  <a:pt x="723" y="306"/>
                </a:cubicBezTo>
                <a:close/>
                <a:moveTo>
                  <a:pt x="162" y="126"/>
                </a:moveTo>
                <a:cubicBezTo>
                  <a:pt x="161" y="56"/>
                  <a:pt x="103" y="0"/>
                  <a:pt x="33" y="1"/>
                </a:cubicBezTo>
                <a:cubicBezTo>
                  <a:pt x="22" y="1"/>
                  <a:pt x="11" y="3"/>
                  <a:pt x="0" y="6"/>
                </a:cubicBezTo>
                <a:cubicBezTo>
                  <a:pt x="0" y="249"/>
                  <a:pt x="0" y="249"/>
                  <a:pt x="0" y="249"/>
                </a:cubicBezTo>
                <a:cubicBezTo>
                  <a:pt x="12" y="253"/>
                  <a:pt x="24" y="254"/>
                  <a:pt x="37" y="254"/>
                </a:cubicBezTo>
                <a:cubicBezTo>
                  <a:pt x="107" y="253"/>
                  <a:pt x="163" y="196"/>
                  <a:pt x="162" y="126"/>
                </a:cubicBezTo>
                <a:close/>
                <a:moveTo>
                  <a:pt x="895" y="411"/>
                </a:moveTo>
                <a:cubicBezTo>
                  <a:pt x="854" y="412"/>
                  <a:pt x="822" y="446"/>
                  <a:pt x="822" y="487"/>
                </a:cubicBezTo>
                <a:cubicBezTo>
                  <a:pt x="823" y="528"/>
                  <a:pt x="857" y="560"/>
                  <a:pt x="898" y="560"/>
                </a:cubicBezTo>
                <a:cubicBezTo>
                  <a:pt x="938" y="559"/>
                  <a:pt x="971" y="525"/>
                  <a:pt x="971" y="484"/>
                </a:cubicBezTo>
                <a:cubicBezTo>
                  <a:pt x="970" y="444"/>
                  <a:pt x="936" y="411"/>
                  <a:pt x="895" y="411"/>
                </a:cubicBezTo>
                <a:close/>
                <a:moveTo>
                  <a:pt x="142" y="249"/>
                </a:moveTo>
                <a:cubicBezTo>
                  <a:pt x="142" y="252"/>
                  <a:pt x="144" y="255"/>
                  <a:pt x="148" y="255"/>
                </a:cubicBezTo>
                <a:cubicBezTo>
                  <a:pt x="151" y="255"/>
                  <a:pt x="154" y="252"/>
                  <a:pt x="154" y="249"/>
                </a:cubicBezTo>
                <a:cubicBezTo>
                  <a:pt x="154" y="246"/>
                  <a:pt x="151" y="243"/>
                  <a:pt x="148" y="243"/>
                </a:cubicBezTo>
                <a:cubicBezTo>
                  <a:pt x="144" y="243"/>
                  <a:pt x="141" y="246"/>
                  <a:pt x="142" y="249"/>
                </a:cubicBezTo>
                <a:close/>
                <a:moveTo>
                  <a:pt x="855" y="280"/>
                </a:moveTo>
                <a:cubicBezTo>
                  <a:pt x="861" y="280"/>
                  <a:pt x="867" y="275"/>
                  <a:pt x="867" y="268"/>
                </a:cubicBezTo>
                <a:cubicBezTo>
                  <a:pt x="867" y="261"/>
                  <a:pt x="861" y="256"/>
                  <a:pt x="854" y="256"/>
                </a:cubicBezTo>
                <a:cubicBezTo>
                  <a:pt x="848" y="256"/>
                  <a:pt x="842" y="262"/>
                  <a:pt x="842" y="268"/>
                </a:cubicBezTo>
                <a:cubicBezTo>
                  <a:pt x="842" y="275"/>
                  <a:pt x="848" y="280"/>
                  <a:pt x="855" y="280"/>
                </a:cubicBezTo>
                <a:close/>
                <a:moveTo>
                  <a:pt x="145" y="570"/>
                </a:moveTo>
                <a:cubicBezTo>
                  <a:pt x="95" y="571"/>
                  <a:pt x="54" y="612"/>
                  <a:pt x="55" y="663"/>
                </a:cubicBezTo>
                <a:cubicBezTo>
                  <a:pt x="56" y="713"/>
                  <a:pt x="97" y="753"/>
                  <a:pt x="148" y="753"/>
                </a:cubicBezTo>
                <a:cubicBezTo>
                  <a:pt x="198" y="752"/>
                  <a:pt x="238" y="710"/>
                  <a:pt x="237" y="660"/>
                </a:cubicBezTo>
                <a:cubicBezTo>
                  <a:pt x="237" y="610"/>
                  <a:pt x="195" y="570"/>
                  <a:pt x="145" y="570"/>
                </a:cubicBezTo>
                <a:close/>
                <a:moveTo>
                  <a:pt x="324" y="607"/>
                </a:moveTo>
                <a:cubicBezTo>
                  <a:pt x="318" y="603"/>
                  <a:pt x="310" y="606"/>
                  <a:pt x="307" y="611"/>
                </a:cubicBezTo>
                <a:cubicBezTo>
                  <a:pt x="304" y="617"/>
                  <a:pt x="306" y="625"/>
                  <a:pt x="312" y="628"/>
                </a:cubicBezTo>
                <a:cubicBezTo>
                  <a:pt x="318" y="631"/>
                  <a:pt x="325" y="629"/>
                  <a:pt x="328" y="623"/>
                </a:cubicBezTo>
                <a:cubicBezTo>
                  <a:pt x="332" y="617"/>
                  <a:pt x="329" y="610"/>
                  <a:pt x="324" y="607"/>
                </a:cubicBezTo>
                <a:close/>
                <a:moveTo>
                  <a:pt x="268" y="400"/>
                </a:moveTo>
                <a:cubicBezTo>
                  <a:pt x="254" y="400"/>
                  <a:pt x="244" y="411"/>
                  <a:pt x="244" y="425"/>
                </a:cubicBezTo>
                <a:cubicBezTo>
                  <a:pt x="244" y="438"/>
                  <a:pt x="255" y="449"/>
                  <a:pt x="268" y="449"/>
                </a:cubicBezTo>
                <a:cubicBezTo>
                  <a:pt x="282" y="449"/>
                  <a:pt x="293" y="438"/>
                  <a:pt x="292" y="424"/>
                </a:cubicBezTo>
                <a:cubicBezTo>
                  <a:pt x="292" y="411"/>
                  <a:pt x="281" y="400"/>
                  <a:pt x="268" y="400"/>
                </a:cubicBezTo>
                <a:close/>
                <a:moveTo>
                  <a:pt x="334" y="161"/>
                </a:moveTo>
                <a:cubicBezTo>
                  <a:pt x="307" y="162"/>
                  <a:pt x="285" y="184"/>
                  <a:pt x="286" y="211"/>
                </a:cubicBezTo>
                <a:cubicBezTo>
                  <a:pt x="286" y="238"/>
                  <a:pt x="308" y="259"/>
                  <a:pt x="335" y="259"/>
                </a:cubicBezTo>
                <a:cubicBezTo>
                  <a:pt x="362" y="258"/>
                  <a:pt x="383" y="236"/>
                  <a:pt x="383" y="209"/>
                </a:cubicBezTo>
                <a:cubicBezTo>
                  <a:pt x="383" y="183"/>
                  <a:pt x="360" y="161"/>
                  <a:pt x="334" y="161"/>
                </a:cubicBezTo>
                <a:close/>
                <a:moveTo>
                  <a:pt x="285" y="71"/>
                </a:moveTo>
                <a:cubicBezTo>
                  <a:pt x="292" y="71"/>
                  <a:pt x="297" y="65"/>
                  <a:pt x="297" y="58"/>
                </a:cubicBezTo>
                <a:cubicBezTo>
                  <a:pt x="297" y="52"/>
                  <a:pt x="291" y="46"/>
                  <a:pt x="285" y="46"/>
                </a:cubicBezTo>
                <a:cubicBezTo>
                  <a:pt x="278" y="47"/>
                  <a:pt x="273" y="52"/>
                  <a:pt x="273" y="59"/>
                </a:cubicBezTo>
                <a:cubicBezTo>
                  <a:pt x="273" y="66"/>
                  <a:pt x="278" y="71"/>
                  <a:pt x="285" y="71"/>
                </a:cubicBezTo>
                <a:close/>
                <a:moveTo>
                  <a:pt x="1792" y="569"/>
                </a:moveTo>
                <a:cubicBezTo>
                  <a:pt x="1789" y="569"/>
                  <a:pt x="1786" y="572"/>
                  <a:pt x="1786" y="575"/>
                </a:cubicBezTo>
                <a:cubicBezTo>
                  <a:pt x="1786" y="578"/>
                  <a:pt x="1789" y="581"/>
                  <a:pt x="1793" y="581"/>
                </a:cubicBezTo>
                <a:cubicBezTo>
                  <a:pt x="1796" y="581"/>
                  <a:pt x="1799" y="578"/>
                  <a:pt x="1799" y="575"/>
                </a:cubicBezTo>
                <a:cubicBezTo>
                  <a:pt x="1798" y="571"/>
                  <a:pt x="1796" y="569"/>
                  <a:pt x="1792" y="569"/>
                </a:cubicBezTo>
                <a:close/>
                <a:moveTo>
                  <a:pt x="1922" y="436"/>
                </a:moveTo>
                <a:cubicBezTo>
                  <a:pt x="1909" y="436"/>
                  <a:pt x="1898" y="447"/>
                  <a:pt x="1899" y="461"/>
                </a:cubicBezTo>
                <a:cubicBezTo>
                  <a:pt x="1899" y="474"/>
                  <a:pt x="1910" y="485"/>
                  <a:pt x="1923" y="485"/>
                </a:cubicBezTo>
                <a:cubicBezTo>
                  <a:pt x="1937" y="484"/>
                  <a:pt x="1947" y="473"/>
                  <a:pt x="1947" y="460"/>
                </a:cubicBezTo>
                <a:cubicBezTo>
                  <a:pt x="1947" y="446"/>
                  <a:pt x="1936" y="436"/>
                  <a:pt x="1922" y="436"/>
                </a:cubicBezTo>
                <a:close/>
                <a:moveTo>
                  <a:pt x="1775" y="402"/>
                </a:moveTo>
                <a:cubicBezTo>
                  <a:pt x="1771" y="402"/>
                  <a:pt x="1769" y="405"/>
                  <a:pt x="1769" y="408"/>
                </a:cubicBezTo>
                <a:cubicBezTo>
                  <a:pt x="1769" y="411"/>
                  <a:pt x="1772" y="414"/>
                  <a:pt x="1775" y="414"/>
                </a:cubicBezTo>
                <a:cubicBezTo>
                  <a:pt x="1778" y="414"/>
                  <a:pt x="1781" y="411"/>
                  <a:pt x="1781" y="408"/>
                </a:cubicBezTo>
                <a:cubicBezTo>
                  <a:pt x="1781" y="405"/>
                  <a:pt x="1778" y="402"/>
                  <a:pt x="1775" y="402"/>
                </a:cubicBezTo>
                <a:close/>
                <a:moveTo>
                  <a:pt x="1005" y="693"/>
                </a:moveTo>
                <a:cubicBezTo>
                  <a:pt x="1002" y="693"/>
                  <a:pt x="999" y="696"/>
                  <a:pt x="999" y="699"/>
                </a:cubicBezTo>
                <a:cubicBezTo>
                  <a:pt x="999" y="703"/>
                  <a:pt x="1002" y="705"/>
                  <a:pt x="1005" y="705"/>
                </a:cubicBezTo>
                <a:cubicBezTo>
                  <a:pt x="1009" y="705"/>
                  <a:pt x="1011" y="702"/>
                  <a:pt x="1011" y="699"/>
                </a:cubicBezTo>
                <a:cubicBezTo>
                  <a:pt x="1011" y="696"/>
                  <a:pt x="1008" y="693"/>
                  <a:pt x="1005" y="693"/>
                </a:cubicBezTo>
                <a:close/>
                <a:moveTo>
                  <a:pt x="2269" y="467"/>
                </a:moveTo>
                <a:cubicBezTo>
                  <a:pt x="2262" y="467"/>
                  <a:pt x="2257" y="473"/>
                  <a:pt x="2257" y="480"/>
                </a:cubicBezTo>
                <a:cubicBezTo>
                  <a:pt x="2257" y="486"/>
                  <a:pt x="2262" y="492"/>
                  <a:pt x="2269" y="492"/>
                </a:cubicBezTo>
                <a:cubicBezTo>
                  <a:pt x="2276" y="491"/>
                  <a:pt x="2281" y="486"/>
                  <a:pt x="2281" y="479"/>
                </a:cubicBezTo>
                <a:cubicBezTo>
                  <a:pt x="2281" y="473"/>
                  <a:pt x="2275" y="467"/>
                  <a:pt x="2269" y="467"/>
                </a:cubicBezTo>
                <a:close/>
                <a:moveTo>
                  <a:pt x="2381" y="381"/>
                </a:moveTo>
                <a:cubicBezTo>
                  <a:pt x="2378" y="381"/>
                  <a:pt x="2375" y="384"/>
                  <a:pt x="2375" y="387"/>
                </a:cubicBezTo>
                <a:cubicBezTo>
                  <a:pt x="2375" y="391"/>
                  <a:pt x="2378" y="393"/>
                  <a:pt x="2381" y="393"/>
                </a:cubicBezTo>
                <a:cubicBezTo>
                  <a:pt x="2384" y="393"/>
                  <a:pt x="2387" y="391"/>
                  <a:pt x="2387" y="387"/>
                </a:cubicBezTo>
                <a:cubicBezTo>
                  <a:pt x="2387" y="384"/>
                  <a:pt x="2384" y="381"/>
                  <a:pt x="2381" y="381"/>
                </a:cubicBezTo>
                <a:close/>
                <a:moveTo>
                  <a:pt x="1647" y="513"/>
                </a:moveTo>
                <a:cubicBezTo>
                  <a:pt x="1641" y="513"/>
                  <a:pt x="1635" y="519"/>
                  <a:pt x="1635" y="525"/>
                </a:cubicBezTo>
                <a:cubicBezTo>
                  <a:pt x="1635" y="532"/>
                  <a:pt x="1641" y="537"/>
                  <a:pt x="1648" y="537"/>
                </a:cubicBezTo>
                <a:cubicBezTo>
                  <a:pt x="1654" y="537"/>
                  <a:pt x="1660" y="532"/>
                  <a:pt x="1660" y="525"/>
                </a:cubicBezTo>
                <a:cubicBezTo>
                  <a:pt x="1660" y="518"/>
                  <a:pt x="1654" y="513"/>
                  <a:pt x="1647" y="513"/>
                </a:cubicBezTo>
                <a:close/>
                <a:moveTo>
                  <a:pt x="2152" y="371"/>
                </a:moveTo>
                <a:cubicBezTo>
                  <a:pt x="2149" y="371"/>
                  <a:pt x="2146" y="374"/>
                  <a:pt x="2146" y="377"/>
                </a:cubicBezTo>
                <a:cubicBezTo>
                  <a:pt x="2146" y="380"/>
                  <a:pt x="2149" y="383"/>
                  <a:pt x="2153" y="383"/>
                </a:cubicBezTo>
                <a:cubicBezTo>
                  <a:pt x="2156" y="383"/>
                  <a:pt x="2159" y="380"/>
                  <a:pt x="2159" y="377"/>
                </a:cubicBezTo>
                <a:cubicBezTo>
                  <a:pt x="2158" y="374"/>
                  <a:pt x="2156" y="371"/>
                  <a:pt x="2152" y="371"/>
                </a:cubicBezTo>
                <a:close/>
                <a:moveTo>
                  <a:pt x="2021" y="557"/>
                </a:moveTo>
                <a:cubicBezTo>
                  <a:pt x="2017" y="557"/>
                  <a:pt x="2015" y="560"/>
                  <a:pt x="2015" y="563"/>
                </a:cubicBezTo>
                <a:cubicBezTo>
                  <a:pt x="2015" y="566"/>
                  <a:pt x="2017" y="569"/>
                  <a:pt x="2021" y="569"/>
                </a:cubicBezTo>
                <a:cubicBezTo>
                  <a:pt x="2024" y="569"/>
                  <a:pt x="2027" y="566"/>
                  <a:pt x="2027" y="563"/>
                </a:cubicBezTo>
                <a:cubicBezTo>
                  <a:pt x="2027" y="559"/>
                  <a:pt x="2024" y="557"/>
                  <a:pt x="2021" y="557"/>
                </a:cubicBezTo>
                <a:close/>
                <a:moveTo>
                  <a:pt x="1196" y="398"/>
                </a:moveTo>
                <a:cubicBezTo>
                  <a:pt x="1170" y="398"/>
                  <a:pt x="1148" y="420"/>
                  <a:pt x="1148" y="447"/>
                </a:cubicBezTo>
                <a:cubicBezTo>
                  <a:pt x="1149" y="474"/>
                  <a:pt x="1171" y="496"/>
                  <a:pt x="1198" y="495"/>
                </a:cubicBezTo>
                <a:cubicBezTo>
                  <a:pt x="1225" y="495"/>
                  <a:pt x="1246" y="473"/>
                  <a:pt x="1246" y="446"/>
                </a:cubicBezTo>
                <a:cubicBezTo>
                  <a:pt x="1245" y="419"/>
                  <a:pt x="1223" y="398"/>
                  <a:pt x="1196" y="398"/>
                </a:cubicBezTo>
                <a:close/>
                <a:moveTo>
                  <a:pt x="1060" y="561"/>
                </a:moveTo>
                <a:cubicBezTo>
                  <a:pt x="1053" y="561"/>
                  <a:pt x="1048" y="567"/>
                  <a:pt x="1048" y="574"/>
                </a:cubicBezTo>
                <a:cubicBezTo>
                  <a:pt x="1048" y="580"/>
                  <a:pt x="1053" y="586"/>
                  <a:pt x="1060" y="586"/>
                </a:cubicBezTo>
                <a:cubicBezTo>
                  <a:pt x="1067" y="586"/>
                  <a:pt x="1072" y="580"/>
                  <a:pt x="1072" y="573"/>
                </a:cubicBezTo>
                <a:cubicBezTo>
                  <a:pt x="1072" y="567"/>
                  <a:pt x="1066" y="561"/>
                  <a:pt x="1060" y="561"/>
                </a:cubicBezTo>
                <a:close/>
                <a:moveTo>
                  <a:pt x="1016" y="302"/>
                </a:moveTo>
                <a:cubicBezTo>
                  <a:pt x="1009" y="302"/>
                  <a:pt x="1003" y="308"/>
                  <a:pt x="1004" y="314"/>
                </a:cubicBezTo>
                <a:cubicBezTo>
                  <a:pt x="1004" y="321"/>
                  <a:pt x="1009" y="326"/>
                  <a:pt x="1016" y="326"/>
                </a:cubicBezTo>
                <a:cubicBezTo>
                  <a:pt x="1023" y="326"/>
                  <a:pt x="1028" y="321"/>
                  <a:pt x="1028" y="314"/>
                </a:cubicBezTo>
                <a:cubicBezTo>
                  <a:pt x="1028" y="307"/>
                  <a:pt x="1022" y="302"/>
                  <a:pt x="1016" y="302"/>
                </a:cubicBezTo>
                <a:close/>
                <a:moveTo>
                  <a:pt x="1390" y="468"/>
                </a:moveTo>
                <a:cubicBezTo>
                  <a:pt x="1376" y="468"/>
                  <a:pt x="1365" y="479"/>
                  <a:pt x="1366" y="493"/>
                </a:cubicBezTo>
                <a:cubicBezTo>
                  <a:pt x="1366" y="506"/>
                  <a:pt x="1377" y="517"/>
                  <a:pt x="1390" y="517"/>
                </a:cubicBezTo>
                <a:cubicBezTo>
                  <a:pt x="1404" y="517"/>
                  <a:pt x="1414" y="505"/>
                  <a:pt x="1414" y="492"/>
                </a:cubicBezTo>
                <a:cubicBezTo>
                  <a:pt x="1414" y="479"/>
                  <a:pt x="1403" y="468"/>
                  <a:pt x="1390" y="468"/>
                </a:cubicBezTo>
                <a:close/>
                <a:moveTo>
                  <a:pt x="1555" y="396"/>
                </a:moveTo>
                <a:cubicBezTo>
                  <a:pt x="1548" y="396"/>
                  <a:pt x="1543" y="401"/>
                  <a:pt x="1543" y="408"/>
                </a:cubicBezTo>
                <a:cubicBezTo>
                  <a:pt x="1543" y="415"/>
                  <a:pt x="1549" y="420"/>
                  <a:pt x="1555" y="420"/>
                </a:cubicBezTo>
                <a:cubicBezTo>
                  <a:pt x="1562" y="420"/>
                  <a:pt x="1567" y="414"/>
                  <a:pt x="1567" y="408"/>
                </a:cubicBezTo>
                <a:cubicBezTo>
                  <a:pt x="1567" y="401"/>
                  <a:pt x="1562" y="395"/>
                  <a:pt x="1555" y="396"/>
                </a:cubicBezTo>
                <a:close/>
                <a:moveTo>
                  <a:pt x="1335" y="636"/>
                </a:moveTo>
                <a:cubicBezTo>
                  <a:pt x="1328" y="636"/>
                  <a:pt x="1323" y="642"/>
                  <a:pt x="1323" y="649"/>
                </a:cubicBezTo>
                <a:cubicBezTo>
                  <a:pt x="1323" y="655"/>
                  <a:pt x="1329" y="661"/>
                  <a:pt x="1336" y="661"/>
                </a:cubicBezTo>
                <a:cubicBezTo>
                  <a:pt x="1342" y="661"/>
                  <a:pt x="1348" y="655"/>
                  <a:pt x="1348" y="648"/>
                </a:cubicBezTo>
                <a:cubicBezTo>
                  <a:pt x="1347" y="642"/>
                  <a:pt x="1342" y="636"/>
                  <a:pt x="1335" y="636"/>
                </a:cubicBezTo>
                <a:close/>
                <a:moveTo>
                  <a:pt x="1307" y="348"/>
                </a:moveTo>
                <a:cubicBezTo>
                  <a:pt x="1301" y="348"/>
                  <a:pt x="1295" y="353"/>
                  <a:pt x="1295" y="360"/>
                </a:cubicBezTo>
                <a:cubicBezTo>
                  <a:pt x="1295" y="367"/>
                  <a:pt x="1301" y="372"/>
                  <a:pt x="1308" y="372"/>
                </a:cubicBezTo>
                <a:cubicBezTo>
                  <a:pt x="1314" y="372"/>
                  <a:pt x="1320" y="366"/>
                  <a:pt x="1320" y="360"/>
                </a:cubicBezTo>
                <a:cubicBezTo>
                  <a:pt x="1319" y="353"/>
                  <a:pt x="1314" y="348"/>
                  <a:pt x="1307" y="34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9"/>
          <p:cNvSpPr>
            <a:spLocks noChangeArrowheads="1"/>
          </p:cNvSpPr>
          <p:nvPr userDrawn="1"/>
        </p:nvSpPr>
        <p:spPr bwMode="auto">
          <a:xfrm>
            <a:off x="0" y="6715125"/>
            <a:ext cx="9144000" cy="1428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" name="그룹 25"/>
          <p:cNvGrpSpPr/>
          <p:nvPr userDrawn="1"/>
        </p:nvGrpSpPr>
        <p:grpSpPr>
          <a:xfrm>
            <a:off x="7454952" y="5970145"/>
            <a:ext cx="1242122" cy="502163"/>
            <a:chOff x="7077075" y="5270500"/>
            <a:chExt cx="1484313" cy="600076"/>
          </a:xfrm>
        </p:grpSpPr>
        <p:sp>
          <p:nvSpPr>
            <p:cNvPr id="20" name="Freeform 5"/>
            <p:cNvSpPr>
              <a:spLocks noEditPoints="1"/>
            </p:cNvSpPr>
            <p:nvPr userDrawn="1"/>
          </p:nvSpPr>
          <p:spPr bwMode="auto">
            <a:xfrm>
              <a:off x="7099300" y="5270500"/>
              <a:ext cx="1457325" cy="328613"/>
            </a:xfrm>
            <a:custGeom>
              <a:avLst/>
              <a:gdLst>
                <a:gd name="T0" fmla="*/ 49 w 386"/>
                <a:gd name="T1" fmla="*/ 21 h 86"/>
                <a:gd name="T2" fmla="*/ 69 w 386"/>
                <a:gd name="T3" fmla="*/ 86 h 86"/>
                <a:gd name="T4" fmla="*/ 89 w 386"/>
                <a:gd name="T5" fmla="*/ 21 h 86"/>
                <a:gd name="T6" fmla="*/ 76 w 386"/>
                <a:gd name="T7" fmla="*/ 66 h 86"/>
                <a:gd name="T8" fmla="*/ 64 w 386"/>
                <a:gd name="T9" fmla="*/ 72 h 86"/>
                <a:gd name="T10" fmla="*/ 64 w 386"/>
                <a:gd name="T11" fmla="*/ 14 h 86"/>
                <a:gd name="T12" fmla="*/ 76 w 386"/>
                <a:gd name="T13" fmla="*/ 20 h 86"/>
                <a:gd name="T14" fmla="*/ 122 w 386"/>
                <a:gd name="T15" fmla="*/ 72 h 86"/>
                <a:gd name="T16" fmla="*/ 110 w 386"/>
                <a:gd name="T17" fmla="*/ 66 h 86"/>
                <a:gd name="T18" fmla="*/ 97 w 386"/>
                <a:gd name="T19" fmla="*/ 65 h 86"/>
                <a:gd name="T20" fmla="*/ 131 w 386"/>
                <a:gd name="T21" fmla="*/ 81 h 86"/>
                <a:gd name="T22" fmla="*/ 124 w 386"/>
                <a:gd name="T23" fmla="*/ 1 h 86"/>
                <a:gd name="T24" fmla="*/ 14 w 386"/>
                <a:gd name="T25" fmla="*/ 1 h 86"/>
                <a:gd name="T26" fmla="*/ 17 w 386"/>
                <a:gd name="T27" fmla="*/ 85 h 86"/>
                <a:gd name="T28" fmla="*/ 47 w 386"/>
                <a:gd name="T29" fmla="*/ 1 h 86"/>
                <a:gd name="T30" fmla="*/ 272 w 386"/>
                <a:gd name="T31" fmla="*/ 0 h 86"/>
                <a:gd name="T32" fmla="*/ 252 w 386"/>
                <a:gd name="T33" fmla="*/ 65 h 86"/>
                <a:gd name="T34" fmla="*/ 287 w 386"/>
                <a:gd name="T35" fmla="*/ 80 h 86"/>
                <a:gd name="T36" fmla="*/ 287 w 386"/>
                <a:gd name="T37" fmla="*/ 5 h 86"/>
                <a:gd name="T38" fmla="*/ 277 w 386"/>
                <a:gd name="T39" fmla="*/ 72 h 86"/>
                <a:gd name="T40" fmla="*/ 265 w 386"/>
                <a:gd name="T41" fmla="*/ 66 h 86"/>
                <a:gd name="T42" fmla="*/ 272 w 386"/>
                <a:gd name="T43" fmla="*/ 12 h 86"/>
                <a:gd name="T44" fmla="*/ 279 w 386"/>
                <a:gd name="T45" fmla="*/ 66 h 86"/>
                <a:gd name="T46" fmla="*/ 299 w 386"/>
                <a:gd name="T47" fmla="*/ 21 h 86"/>
                <a:gd name="T48" fmla="*/ 319 w 386"/>
                <a:gd name="T49" fmla="*/ 86 h 86"/>
                <a:gd name="T50" fmla="*/ 339 w 386"/>
                <a:gd name="T51" fmla="*/ 38 h 86"/>
                <a:gd name="T52" fmla="*/ 326 w 386"/>
                <a:gd name="T53" fmla="*/ 50 h 86"/>
                <a:gd name="T54" fmla="*/ 319 w 386"/>
                <a:gd name="T55" fmla="*/ 74 h 86"/>
                <a:gd name="T56" fmla="*/ 313 w 386"/>
                <a:gd name="T57" fmla="*/ 20 h 86"/>
                <a:gd name="T58" fmla="*/ 324 w 386"/>
                <a:gd name="T59" fmla="*/ 14 h 86"/>
                <a:gd name="T60" fmla="*/ 339 w 386"/>
                <a:gd name="T61" fmla="*/ 29 h 86"/>
                <a:gd name="T62" fmla="*/ 319 w 386"/>
                <a:gd name="T63" fmla="*/ 0 h 86"/>
                <a:gd name="T64" fmla="*/ 351 w 386"/>
                <a:gd name="T65" fmla="*/ 5 h 86"/>
                <a:gd name="T66" fmla="*/ 351 w 386"/>
                <a:gd name="T67" fmla="*/ 80 h 86"/>
                <a:gd name="T68" fmla="*/ 386 w 386"/>
                <a:gd name="T69" fmla="*/ 65 h 86"/>
                <a:gd name="T70" fmla="*/ 373 w 386"/>
                <a:gd name="T71" fmla="*/ 66 h 86"/>
                <a:gd name="T72" fmla="*/ 361 w 386"/>
                <a:gd name="T73" fmla="*/ 72 h 86"/>
                <a:gd name="T74" fmla="*/ 361 w 386"/>
                <a:gd name="T75" fmla="*/ 14 h 86"/>
                <a:gd name="T76" fmla="*/ 373 w 386"/>
                <a:gd name="T77" fmla="*/ 20 h 86"/>
                <a:gd name="T78" fmla="*/ 185 w 386"/>
                <a:gd name="T79" fmla="*/ 62 h 86"/>
                <a:gd name="T80" fmla="*/ 185 w 386"/>
                <a:gd name="T81" fmla="*/ 27 h 86"/>
                <a:gd name="T82" fmla="*/ 165 w 386"/>
                <a:gd name="T83" fmla="*/ 1 h 86"/>
                <a:gd name="T84" fmla="*/ 159 w 386"/>
                <a:gd name="T85" fmla="*/ 85 h 86"/>
                <a:gd name="T86" fmla="*/ 170 w 386"/>
                <a:gd name="T87" fmla="*/ 53 h 86"/>
                <a:gd name="T88" fmla="*/ 172 w 386"/>
                <a:gd name="T89" fmla="*/ 79 h 86"/>
                <a:gd name="T90" fmla="*/ 173 w 386"/>
                <a:gd name="T91" fmla="*/ 85 h 86"/>
                <a:gd name="T92" fmla="*/ 185 w 386"/>
                <a:gd name="T93" fmla="*/ 75 h 86"/>
                <a:gd name="T94" fmla="*/ 164 w 386"/>
                <a:gd name="T95" fmla="*/ 39 h 86"/>
                <a:gd name="T96" fmla="*/ 165 w 386"/>
                <a:gd name="T97" fmla="*/ 13 h 86"/>
                <a:gd name="T98" fmla="*/ 172 w 386"/>
                <a:gd name="T99" fmla="*/ 30 h 86"/>
                <a:gd name="T100" fmla="*/ 212 w 386"/>
                <a:gd name="T101" fmla="*/ 85 h 86"/>
                <a:gd name="T102" fmla="*/ 225 w 386"/>
                <a:gd name="T103" fmla="*/ 7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6" h="86">
                  <a:moveTo>
                    <a:pt x="69" y="0"/>
                  </a:moveTo>
                  <a:cubicBezTo>
                    <a:pt x="63" y="0"/>
                    <a:pt x="58" y="2"/>
                    <a:pt x="54" y="5"/>
                  </a:cubicBezTo>
                  <a:cubicBezTo>
                    <a:pt x="51" y="9"/>
                    <a:pt x="49" y="14"/>
                    <a:pt x="49" y="2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72"/>
                    <a:pt x="51" y="77"/>
                    <a:pt x="54" y="80"/>
                  </a:cubicBezTo>
                  <a:cubicBezTo>
                    <a:pt x="58" y="84"/>
                    <a:pt x="63" y="86"/>
                    <a:pt x="69" y="86"/>
                  </a:cubicBezTo>
                  <a:cubicBezTo>
                    <a:pt x="76" y="86"/>
                    <a:pt x="81" y="84"/>
                    <a:pt x="84" y="80"/>
                  </a:cubicBezTo>
                  <a:cubicBezTo>
                    <a:pt x="87" y="77"/>
                    <a:pt x="89" y="72"/>
                    <a:pt x="89" y="65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89" y="14"/>
                    <a:pt x="87" y="9"/>
                    <a:pt x="84" y="5"/>
                  </a:cubicBezTo>
                  <a:cubicBezTo>
                    <a:pt x="81" y="2"/>
                    <a:pt x="76" y="0"/>
                    <a:pt x="69" y="0"/>
                  </a:cubicBezTo>
                  <a:close/>
                  <a:moveTo>
                    <a:pt x="76" y="66"/>
                  </a:moveTo>
                  <a:cubicBezTo>
                    <a:pt x="76" y="69"/>
                    <a:pt x="75" y="71"/>
                    <a:pt x="74" y="72"/>
                  </a:cubicBezTo>
                  <a:cubicBezTo>
                    <a:pt x="73" y="73"/>
                    <a:pt x="71" y="74"/>
                    <a:pt x="69" y="74"/>
                  </a:cubicBezTo>
                  <a:cubicBezTo>
                    <a:pt x="67" y="74"/>
                    <a:pt x="65" y="73"/>
                    <a:pt x="64" y="72"/>
                  </a:cubicBezTo>
                  <a:cubicBezTo>
                    <a:pt x="63" y="71"/>
                    <a:pt x="62" y="69"/>
                    <a:pt x="62" y="66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17"/>
                    <a:pt x="63" y="15"/>
                    <a:pt x="64" y="14"/>
                  </a:cubicBezTo>
                  <a:cubicBezTo>
                    <a:pt x="65" y="13"/>
                    <a:pt x="67" y="12"/>
                    <a:pt x="69" y="12"/>
                  </a:cubicBezTo>
                  <a:cubicBezTo>
                    <a:pt x="71" y="12"/>
                    <a:pt x="73" y="13"/>
                    <a:pt x="74" y="14"/>
                  </a:cubicBezTo>
                  <a:cubicBezTo>
                    <a:pt x="75" y="15"/>
                    <a:pt x="76" y="17"/>
                    <a:pt x="76" y="20"/>
                  </a:cubicBezTo>
                  <a:lnTo>
                    <a:pt x="76" y="66"/>
                  </a:lnTo>
                  <a:close/>
                  <a:moveTo>
                    <a:pt x="124" y="66"/>
                  </a:moveTo>
                  <a:cubicBezTo>
                    <a:pt x="124" y="69"/>
                    <a:pt x="123" y="71"/>
                    <a:pt x="122" y="72"/>
                  </a:cubicBezTo>
                  <a:cubicBezTo>
                    <a:pt x="121" y="73"/>
                    <a:pt x="119" y="74"/>
                    <a:pt x="117" y="74"/>
                  </a:cubicBezTo>
                  <a:cubicBezTo>
                    <a:pt x="115" y="74"/>
                    <a:pt x="113" y="73"/>
                    <a:pt x="112" y="72"/>
                  </a:cubicBezTo>
                  <a:cubicBezTo>
                    <a:pt x="111" y="71"/>
                    <a:pt x="110" y="69"/>
                    <a:pt x="110" y="66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7" y="72"/>
                    <a:pt x="99" y="77"/>
                    <a:pt x="102" y="81"/>
                  </a:cubicBezTo>
                  <a:cubicBezTo>
                    <a:pt x="105" y="84"/>
                    <a:pt x="110" y="86"/>
                    <a:pt x="117" y="86"/>
                  </a:cubicBezTo>
                  <a:cubicBezTo>
                    <a:pt x="123" y="86"/>
                    <a:pt x="128" y="84"/>
                    <a:pt x="131" y="81"/>
                  </a:cubicBezTo>
                  <a:cubicBezTo>
                    <a:pt x="135" y="77"/>
                    <a:pt x="136" y="72"/>
                    <a:pt x="136" y="65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24" y="1"/>
                    <a:pt x="124" y="1"/>
                    <a:pt x="124" y="1"/>
                  </a:cubicBezTo>
                  <a:lnTo>
                    <a:pt x="124" y="66"/>
                  </a:lnTo>
                  <a:close/>
                  <a:moveTo>
                    <a:pt x="24" y="39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24" y="39"/>
                  </a:lnTo>
                  <a:close/>
                  <a:moveTo>
                    <a:pt x="272" y="0"/>
                  </a:moveTo>
                  <a:cubicBezTo>
                    <a:pt x="265" y="0"/>
                    <a:pt x="260" y="2"/>
                    <a:pt x="257" y="5"/>
                  </a:cubicBezTo>
                  <a:cubicBezTo>
                    <a:pt x="254" y="9"/>
                    <a:pt x="252" y="14"/>
                    <a:pt x="252" y="21"/>
                  </a:cubicBezTo>
                  <a:cubicBezTo>
                    <a:pt x="252" y="65"/>
                    <a:pt x="252" y="65"/>
                    <a:pt x="252" y="65"/>
                  </a:cubicBezTo>
                  <a:cubicBezTo>
                    <a:pt x="252" y="72"/>
                    <a:pt x="254" y="77"/>
                    <a:pt x="257" y="80"/>
                  </a:cubicBezTo>
                  <a:cubicBezTo>
                    <a:pt x="260" y="84"/>
                    <a:pt x="265" y="86"/>
                    <a:pt x="272" y="86"/>
                  </a:cubicBezTo>
                  <a:cubicBezTo>
                    <a:pt x="278" y="86"/>
                    <a:pt x="283" y="84"/>
                    <a:pt x="287" y="80"/>
                  </a:cubicBezTo>
                  <a:cubicBezTo>
                    <a:pt x="290" y="77"/>
                    <a:pt x="292" y="72"/>
                    <a:pt x="292" y="65"/>
                  </a:cubicBezTo>
                  <a:cubicBezTo>
                    <a:pt x="292" y="21"/>
                    <a:pt x="292" y="21"/>
                    <a:pt x="292" y="21"/>
                  </a:cubicBezTo>
                  <a:cubicBezTo>
                    <a:pt x="292" y="14"/>
                    <a:pt x="290" y="9"/>
                    <a:pt x="287" y="5"/>
                  </a:cubicBezTo>
                  <a:cubicBezTo>
                    <a:pt x="283" y="2"/>
                    <a:pt x="278" y="0"/>
                    <a:pt x="272" y="0"/>
                  </a:cubicBezTo>
                  <a:close/>
                  <a:moveTo>
                    <a:pt x="279" y="66"/>
                  </a:moveTo>
                  <a:cubicBezTo>
                    <a:pt x="279" y="69"/>
                    <a:pt x="278" y="71"/>
                    <a:pt x="277" y="72"/>
                  </a:cubicBezTo>
                  <a:cubicBezTo>
                    <a:pt x="276" y="73"/>
                    <a:pt x="274" y="74"/>
                    <a:pt x="272" y="74"/>
                  </a:cubicBezTo>
                  <a:cubicBezTo>
                    <a:pt x="270" y="74"/>
                    <a:pt x="268" y="73"/>
                    <a:pt x="267" y="72"/>
                  </a:cubicBezTo>
                  <a:cubicBezTo>
                    <a:pt x="266" y="71"/>
                    <a:pt x="265" y="69"/>
                    <a:pt x="265" y="66"/>
                  </a:cubicBezTo>
                  <a:cubicBezTo>
                    <a:pt x="265" y="20"/>
                    <a:pt x="265" y="20"/>
                    <a:pt x="265" y="20"/>
                  </a:cubicBezTo>
                  <a:cubicBezTo>
                    <a:pt x="265" y="17"/>
                    <a:pt x="266" y="15"/>
                    <a:pt x="267" y="14"/>
                  </a:cubicBezTo>
                  <a:cubicBezTo>
                    <a:pt x="268" y="13"/>
                    <a:pt x="270" y="12"/>
                    <a:pt x="272" y="12"/>
                  </a:cubicBezTo>
                  <a:cubicBezTo>
                    <a:pt x="274" y="12"/>
                    <a:pt x="276" y="13"/>
                    <a:pt x="277" y="14"/>
                  </a:cubicBezTo>
                  <a:cubicBezTo>
                    <a:pt x="278" y="15"/>
                    <a:pt x="279" y="17"/>
                    <a:pt x="279" y="20"/>
                  </a:cubicBezTo>
                  <a:lnTo>
                    <a:pt x="279" y="66"/>
                  </a:lnTo>
                  <a:close/>
                  <a:moveTo>
                    <a:pt x="319" y="0"/>
                  </a:moveTo>
                  <a:cubicBezTo>
                    <a:pt x="313" y="0"/>
                    <a:pt x="308" y="2"/>
                    <a:pt x="304" y="5"/>
                  </a:cubicBezTo>
                  <a:cubicBezTo>
                    <a:pt x="301" y="9"/>
                    <a:pt x="299" y="14"/>
                    <a:pt x="299" y="21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99" y="72"/>
                    <a:pt x="301" y="77"/>
                    <a:pt x="304" y="80"/>
                  </a:cubicBezTo>
                  <a:cubicBezTo>
                    <a:pt x="308" y="84"/>
                    <a:pt x="313" y="86"/>
                    <a:pt x="319" y="86"/>
                  </a:cubicBezTo>
                  <a:cubicBezTo>
                    <a:pt x="325" y="86"/>
                    <a:pt x="330" y="84"/>
                    <a:pt x="334" y="80"/>
                  </a:cubicBezTo>
                  <a:cubicBezTo>
                    <a:pt x="337" y="77"/>
                    <a:pt x="339" y="72"/>
                    <a:pt x="339" y="65"/>
                  </a:cubicBezTo>
                  <a:cubicBezTo>
                    <a:pt x="339" y="38"/>
                    <a:pt x="339" y="38"/>
                    <a:pt x="339" y="38"/>
                  </a:cubicBezTo>
                  <a:cubicBezTo>
                    <a:pt x="320" y="38"/>
                    <a:pt x="320" y="38"/>
                    <a:pt x="320" y="38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66"/>
                    <a:pt x="326" y="66"/>
                    <a:pt x="326" y="66"/>
                  </a:cubicBezTo>
                  <a:cubicBezTo>
                    <a:pt x="326" y="69"/>
                    <a:pt x="326" y="71"/>
                    <a:pt x="324" y="72"/>
                  </a:cubicBezTo>
                  <a:cubicBezTo>
                    <a:pt x="323" y="73"/>
                    <a:pt x="321" y="74"/>
                    <a:pt x="319" y="74"/>
                  </a:cubicBezTo>
                  <a:cubicBezTo>
                    <a:pt x="317" y="74"/>
                    <a:pt x="316" y="73"/>
                    <a:pt x="314" y="72"/>
                  </a:cubicBezTo>
                  <a:cubicBezTo>
                    <a:pt x="313" y="71"/>
                    <a:pt x="313" y="69"/>
                    <a:pt x="313" y="66"/>
                  </a:cubicBezTo>
                  <a:cubicBezTo>
                    <a:pt x="313" y="20"/>
                    <a:pt x="313" y="20"/>
                    <a:pt x="313" y="20"/>
                  </a:cubicBezTo>
                  <a:cubicBezTo>
                    <a:pt x="313" y="17"/>
                    <a:pt x="313" y="15"/>
                    <a:pt x="314" y="14"/>
                  </a:cubicBezTo>
                  <a:cubicBezTo>
                    <a:pt x="316" y="13"/>
                    <a:pt x="317" y="12"/>
                    <a:pt x="319" y="12"/>
                  </a:cubicBezTo>
                  <a:cubicBezTo>
                    <a:pt x="321" y="12"/>
                    <a:pt x="323" y="13"/>
                    <a:pt x="324" y="14"/>
                  </a:cubicBezTo>
                  <a:cubicBezTo>
                    <a:pt x="326" y="15"/>
                    <a:pt x="326" y="17"/>
                    <a:pt x="326" y="20"/>
                  </a:cubicBezTo>
                  <a:cubicBezTo>
                    <a:pt x="326" y="29"/>
                    <a:pt x="326" y="29"/>
                    <a:pt x="326" y="29"/>
                  </a:cubicBezTo>
                  <a:cubicBezTo>
                    <a:pt x="339" y="29"/>
                    <a:pt x="339" y="29"/>
                    <a:pt x="339" y="29"/>
                  </a:cubicBezTo>
                  <a:cubicBezTo>
                    <a:pt x="339" y="21"/>
                    <a:pt x="339" y="21"/>
                    <a:pt x="339" y="21"/>
                  </a:cubicBezTo>
                  <a:cubicBezTo>
                    <a:pt x="339" y="14"/>
                    <a:pt x="337" y="9"/>
                    <a:pt x="334" y="5"/>
                  </a:cubicBezTo>
                  <a:cubicBezTo>
                    <a:pt x="330" y="2"/>
                    <a:pt x="325" y="0"/>
                    <a:pt x="319" y="0"/>
                  </a:cubicBezTo>
                  <a:close/>
                  <a:moveTo>
                    <a:pt x="381" y="5"/>
                  </a:moveTo>
                  <a:cubicBezTo>
                    <a:pt x="378" y="2"/>
                    <a:pt x="373" y="0"/>
                    <a:pt x="366" y="0"/>
                  </a:cubicBezTo>
                  <a:cubicBezTo>
                    <a:pt x="360" y="0"/>
                    <a:pt x="355" y="2"/>
                    <a:pt x="351" y="5"/>
                  </a:cubicBezTo>
                  <a:cubicBezTo>
                    <a:pt x="348" y="9"/>
                    <a:pt x="346" y="14"/>
                    <a:pt x="346" y="21"/>
                  </a:cubicBezTo>
                  <a:cubicBezTo>
                    <a:pt x="346" y="65"/>
                    <a:pt x="346" y="65"/>
                    <a:pt x="346" y="65"/>
                  </a:cubicBezTo>
                  <a:cubicBezTo>
                    <a:pt x="346" y="72"/>
                    <a:pt x="348" y="77"/>
                    <a:pt x="351" y="80"/>
                  </a:cubicBezTo>
                  <a:cubicBezTo>
                    <a:pt x="355" y="84"/>
                    <a:pt x="360" y="86"/>
                    <a:pt x="366" y="86"/>
                  </a:cubicBezTo>
                  <a:cubicBezTo>
                    <a:pt x="373" y="86"/>
                    <a:pt x="378" y="84"/>
                    <a:pt x="381" y="80"/>
                  </a:cubicBezTo>
                  <a:cubicBezTo>
                    <a:pt x="384" y="77"/>
                    <a:pt x="386" y="72"/>
                    <a:pt x="386" y="65"/>
                  </a:cubicBezTo>
                  <a:cubicBezTo>
                    <a:pt x="386" y="21"/>
                    <a:pt x="386" y="21"/>
                    <a:pt x="386" y="21"/>
                  </a:cubicBezTo>
                  <a:cubicBezTo>
                    <a:pt x="386" y="14"/>
                    <a:pt x="384" y="9"/>
                    <a:pt x="381" y="5"/>
                  </a:cubicBezTo>
                  <a:close/>
                  <a:moveTo>
                    <a:pt x="373" y="66"/>
                  </a:moveTo>
                  <a:cubicBezTo>
                    <a:pt x="373" y="69"/>
                    <a:pt x="372" y="71"/>
                    <a:pt x="371" y="72"/>
                  </a:cubicBezTo>
                  <a:cubicBezTo>
                    <a:pt x="370" y="73"/>
                    <a:pt x="368" y="74"/>
                    <a:pt x="366" y="74"/>
                  </a:cubicBezTo>
                  <a:cubicBezTo>
                    <a:pt x="364" y="74"/>
                    <a:pt x="362" y="73"/>
                    <a:pt x="361" y="72"/>
                  </a:cubicBezTo>
                  <a:cubicBezTo>
                    <a:pt x="360" y="71"/>
                    <a:pt x="359" y="69"/>
                    <a:pt x="359" y="66"/>
                  </a:cubicBezTo>
                  <a:cubicBezTo>
                    <a:pt x="359" y="20"/>
                    <a:pt x="359" y="20"/>
                    <a:pt x="359" y="20"/>
                  </a:cubicBezTo>
                  <a:cubicBezTo>
                    <a:pt x="359" y="17"/>
                    <a:pt x="360" y="15"/>
                    <a:pt x="361" y="14"/>
                  </a:cubicBezTo>
                  <a:cubicBezTo>
                    <a:pt x="362" y="13"/>
                    <a:pt x="364" y="12"/>
                    <a:pt x="366" y="12"/>
                  </a:cubicBezTo>
                  <a:cubicBezTo>
                    <a:pt x="368" y="12"/>
                    <a:pt x="370" y="13"/>
                    <a:pt x="371" y="14"/>
                  </a:cubicBezTo>
                  <a:cubicBezTo>
                    <a:pt x="372" y="15"/>
                    <a:pt x="373" y="17"/>
                    <a:pt x="373" y="20"/>
                  </a:cubicBezTo>
                  <a:lnTo>
                    <a:pt x="373" y="66"/>
                  </a:lnTo>
                  <a:close/>
                  <a:moveTo>
                    <a:pt x="185" y="75"/>
                  </a:moveTo>
                  <a:cubicBezTo>
                    <a:pt x="185" y="62"/>
                    <a:pt x="185" y="62"/>
                    <a:pt x="185" y="62"/>
                  </a:cubicBezTo>
                  <a:cubicBezTo>
                    <a:pt x="185" y="57"/>
                    <a:pt x="184" y="54"/>
                    <a:pt x="183" y="51"/>
                  </a:cubicBezTo>
                  <a:cubicBezTo>
                    <a:pt x="182" y="47"/>
                    <a:pt x="180" y="45"/>
                    <a:pt x="176" y="44"/>
                  </a:cubicBezTo>
                  <a:cubicBezTo>
                    <a:pt x="182" y="41"/>
                    <a:pt x="185" y="35"/>
                    <a:pt x="185" y="27"/>
                  </a:cubicBezTo>
                  <a:cubicBezTo>
                    <a:pt x="185" y="20"/>
                    <a:pt x="185" y="20"/>
                    <a:pt x="185" y="20"/>
                  </a:cubicBezTo>
                  <a:cubicBezTo>
                    <a:pt x="185" y="14"/>
                    <a:pt x="183" y="9"/>
                    <a:pt x="180" y="6"/>
                  </a:cubicBezTo>
                  <a:cubicBezTo>
                    <a:pt x="177" y="3"/>
                    <a:pt x="172" y="1"/>
                    <a:pt x="165" y="1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6" y="51"/>
                    <a:pt x="168" y="52"/>
                    <a:pt x="170" y="53"/>
                  </a:cubicBezTo>
                  <a:cubicBezTo>
                    <a:pt x="171" y="55"/>
                    <a:pt x="172" y="57"/>
                    <a:pt x="172" y="61"/>
                  </a:cubicBezTo>
                  <a:cubicBezTo>
                    <a:pt x="172" y="75"/>
                    <a:pt x="172" y="75"/>
                    <a:pt x="172" y="75"/>
                  </a:cubicBezTo>
                  <a:cubicBezTo>
                    <a:pt x="172" y="76"/>
                    <a:pt x="172" y="78"/>
                    <a:pt x="172" y="79"/>
                  </a:cubicBezTo>
                  <a:cubicBezTo>
                    <a:pt x="172" y="80"/>
                    <a:pt x="172" y="81"/>
                    <a:pt x="172" y="82"/>
                  </a:cubicBezTo>
                  <a:cubicBezTo>
                    <a:pt x="172" y="82"/>
                    <a:pt x="172" y="83"/>
                    <a:pt x="173" y="83"/>
                  </a:cubicBezTo>
                  <a:cubicBezTo>
                    <a:pt x="173" y="84"/>
                    <a:pt x="173" y="84"/>
                    <a:pt x="173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186" y="83"/>
                    <a:pt x="185" y="82"/>
                    <a:pt x="185" y="80"/>
                  </a:cubicBezTo>
                  <a:cubicBezTo>
                    <a:pt x="185" y="79"/>
                    <a:pt x="185" y="77"/>
                    <a:pt x="185" y="75"/>
                  </a:cubicBezTo>
                  <a:close/>
                  <a:moveTo>
                    <a:pt x="172" y="30"/>
                  </a:moveTo>
                  <a:cubicBezTo>
                    <a:pt x="172" y="33"/>
                    <a:pt x="171" y="36"/>
                    <a:pt x="170" y="37"/>
                  </a:cubicBezTo>
                  <a:cubicBezTo>
                    <a:pt x="168" y="38"/>
                    <a:pt x="166" y="39"/>
                    <a:pt x="164" y="39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65" y="13"/>
                    <a:pt x="165" y="13"/>
                    <a:pt x="165" y="13"/>
                  </a:cubicBezTo>
                  <a:cubicBezTo>
                    <a:pt x="167" y="13"/>
                    <a:pt x="169" y="14"/>
                    <a:pt x="170" y="15"/>
                  </a:cubicBezTo>
                  <a:cubicBezTo>
                    <a:pt x="171" y="16"/>
                    <a:pt x="172" y="19"/>
                    <a:pt x="172" y="22"/>
                  </a:cubicBezTo>
                  <a:lnTo>
                    <a:pt x="172" y="30"/>
                  </a:lnTo>
                  <a:close/>
                  <a:moveTo>
                    <a:pt x="225" y="1"/>
                  </a:moveTo>
                  <a:cubicBezTo>
                    <a:pt x="212" y="1"/>
                    <a:pt x="212" y="1"/>
                    <a:pt x="212" y="1"/>
                  </a:cubicBezTo>
                  <a:cubicBezTo>
                    <a:pt x="212" y="85"/>
                    <a:pt x="212" y="85"/>
                    <a:pt x="212" y="85"/>
                  </a:cubicBezTo>
                  <a:cubicBezTo>
                    <a:pt x="247" y="85"/>
                    <a:pt x="247" y="85"/>
                    <a:pt x="247" y="85"/>
                  </a:cubicBezTo>
                  <a:cubicBezTo>
                    <a:pt x="247" y="73"/>
                    <a:pt x="247" y="73"/>
                    <a:pt x="247" y="73"/>
                  </a:cubicBezTo>
                  <a:cubicBezTo>
                    <a:pt x="225" y="73"/>
                    <a:pt x="225" y="73"/>
                    <a:pt x="225" y="73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6"/>
            <p:cNvSpPr>
              <a:spLocks noEditPoints="1"/>
            </p:cNvSpPr>
            <p:nvPr userDrawn="1"/>
          </p:nvSpPr>
          <p:spPr bwMode="auto">
            <a:xfrm>
              <a:off x="7077075" y="5729288"/>
              <a:ext cx="1484313" cy="141288"/>
            </a:xfrm>
            <a:custGeom>
              <a:avLst/>
              <a:gdLst>
                <a:gd name="T0" fmla="*/ 132 w 393"/>
                <a:gd name="T1" fmla="*/ 28 h 37"/>
                <a:gd name="T2" fmla="*/ 127 w 393"/>
                <a:gd name="T3" fmla="*/ 26 h 37"/>
                <a:gd name="T4" fmla="*/ 133 w 393"/>
                <a:gd name="T5" fmla="*/ 18 h 37"/>
                <a:gd name="T6" fmla="*/ 186 w 393"/>
                <a:gd name="T7" fmla="*/ 8 h 37"/>
                <a:gd name="T8" fmla="*/ 174 w 393"/>
                <a:gd name="T9" fmla="*/ 8 h 37"/>
                <a:gd name="T10" fmla="*/ 163 w 393"/>
                <a:gd name="T11" fmla="*/ 29 h 37"/>
                <a:gd name="T12" fmla="*/ 173 w 393"/>
                <a:gd name="T13" fmla="*/ 12 h 37"/>
                <a:gd name="T14" fmla="*/ 192 w 393"/>
                <a:gd name="T15" fmla="*/ 29 h 37"/>
                <a:gd name="T16" fmla="*/ 106 w 393"/>
                <a:gd name="T17" fmla="*/ 25 h 37"/>
                <a:gd name="T18" fmla="*/ 103 w 393"/>
                <a:gd name="T19" fmla="*/ 32 h 37"/>
                <a:gd name="T20" fmla="*/ 103 w 393"/>
                <a:gd name="T21" fmla="*/ 36 h 37"/>
                <a:gd name="T22" fmla="*/ 154 w 393"/>
                <a:gd name="T23" fmla="*/ 19 h 37"/>
                <a:gd name="T24" fmla="*/ 144 w 393"/>
                <a:gd name="T25" fmla="*/ 19 h 37"/>
                <a:gd name="T26" fmla="*/ 144 w 393"/>
                <a:gd name="T27" fmla="*/ 28 h 37"/>
                <a:gd name="T28" fmla="*/ 154 w 393"/>
                <a:gd name="T29" fmla="*/ 8 h 37"/>
                <a:gd name="T30" fmla="*/ 375 w 393"/>
                <a:gd name="T31" fmla="*/ 7 h 37"/>
                <a:gd name="T32" fmla="*/ 369 w 393"/>
                <a:gd name="T33" fmla="*/ 29 h 37"/>
                <a:gd name="T34" fmla="*/ 378 w 393"/>
                <a:gd name="T35" fmla="*/ 15 h 37"/>
                <a:gd name="T36" fmla="*/ 388 w 393"/>
                <a:gd name="T37" fmla="*/ 11 h 37"/>
                <a:gd name="T38" fmla="*/ 392 w 393"/>
                <a:gd name="T39" fmla="*/ 9 h 37"/>
                <a:gd name="T40" fmla="*/ 38 w 393"/>
                <a:gd name="T41" fmla="*/ 20 h 37"/>
                <a:gd name="T42" fmla="*/ 39 w 393"/>
                <a:gd name="T43" fmla="*/ 29 h 37"/>
                <a:gd name="T44" fmla="*/ 54 w 393"/>
                <a:gd name="T45" fmla="*/ 8 h 37"/>
                <a:gd name="T46" fmla="*/ 13 w 393"/>
                <a:gd name="T47" fmla="*/ 8 h 37"/>
                <a:gd name="T48" fmla="*/ 7 w 393"/>
                <a:gd name="T49" fmla="*/ 29 h 37"/>
                <a:gd name="T50" fmla="*/ 29 w 393"/>
                <a:gd name="T51" fmla="*/ 8 h 37"/>
                <a:gd name="T52" fmla="*/ 88 w 393"/>
                <a:gd name="T53" fmla="*/ 25 h 37"/>
                <a:gd name="T54" fmla="*/ 71 w 393"/>
                <a:gd name="T55" fmla="*/ 8 h 37"/>
                <a:gd name="T56" fmla="*/ 64 w 393"/>
                <a:gd name="T57" fmla="*/ 29 h 37"/>
                <a:gd name="T58" fmla="*/ 87 w 393"/>
                <a:gd name="T59" fmla="*/ 8 h 37"/>
                <a:gd name="T60" fmla="*/ 207 w 393"/>
                <a:gd name="T61" fmla="*/ 26 h 37"/>
                <a:gd name="T62" fmla="*/ 214 w 393"/>
                <a:gd name="T63" fmla="*/ 26 h 37"/>
                <a:gd name="T64" fmla="*/ 214 w 393"/>
                <a:gd name="T65" fmla="*/ 7 h 37"/>
                <a:gd name="T66" fmla="*/ 208 w 393"/>
                <a:gd name="T67" fmla="*/ 16 h 37"/>
                <a:gd name="T68" fmla="*/ 286 w 393"/>
                <a:gd name="T69" fmla="*/ 11 h 37"/>
                <a:gd name="T70" fmla="*/ 277 w 393"/>
                <a:gd name="T71" fmla="*/ 8 h 37"/>
                <a:gd name="T72" fmla="*/ 284 w 393"/>
                <a:gd name="T73" fmla="*/ 29 h 37"/>
                <a:gd name="T74" fmla="*/ 327 w 393"/>
                <a:gd name="T75" fmla="*/ 24 h 37"/>
                <a:gd name="T76" fmla="*/ 340 w 393"/>
                <a:gd name="T77" fmla="*/ 14 h 37"/>
                <a:gd name="T78" fmla="*/ 325 w 393"/>
                <a:gd name="T79" fmla="*/ 26 h 37"/>
                <a:gd name="T80" fmla="*/ 298 w 393"/>
                <a:gd name="T81" fmla="*/ 7 h 37"/>
                <a:gd name="T82" fmla="*/ 307 w 393"/>
                <a:gd name="T83" fmla="*/ 22 h 37"/>
                <a:gd name="T84" fmla="*/ 308 w 393"/>
                <a:gd name="T85" fmla="*/ 19 h 37"/>
                <a:gd name="T86" fmla="*/ 298 w 393"/>
                <a:gd name="T87" fmla="*/ 10 h 37"/>
                <a:gd name="T88" fmla="*/ 273 w 393"/>
                <a:gd name="T89" fmla="*/ 0 h 37"/>
                <a:gd name="T90" fmla="*/ 344 w 393"/>
                <a:gd name="T91" fmla="*/ 26 h 37"/>
                <a:gd name="T92" fmla="*/ 351 w 393"/>
                <a:gd name="T93" fmla="*/ 7 h 37"/>
                <a:gd name="T94" fmla="*/ 351 w 393"/>
                <a:gd name="T95" fmla="*/ 10 h 37"/>
                <a:gd name="T96" fmla="*/ 237 w 393"/>
                <a:gd name="T97" fmla="*/ 7 h 37"/>
                <a:gd name="T98" fmla="*/ 231 w 393"/>
                <a:gd name="T99" fmla="*/ 26 h 37"/>
                <a:gd name="T100" fmla="*/ 240 w 393"/>
                <a:gd name="T101" fmla="*/ 24 h 37"/>
                <a:gd name="T102" fmla="*/ 240 w 393"/>
                <a:gd name="T103" fmla="*/ 12 h 37"/>
                <a:gd name="T104" fmla="*/ 270 w 393"/>
                <a:gd name="T105" fmla="*/ 8 h 37"/>
                <a:gd name="T106" fmla="*/ 313 w 393"/>
                <a:gd name="T107" fmla="*/ 29 h 37"/>
                <a:gd name="T108" fmla="*/ 253 w 393"/>
                <a:gd name="T109" fmla="*/ 11 h 37"/>
                <a:gd name="T110" fmla="*/ 261 w 393"/>
                <a:gd name="T111" fmla="*/ 8 h 37"/>
                <a:gd name="T112" fmla="*/ 250 w 393"/>
                <a:gd name="T113" fmla="*/ 16 h 37"/>
                <a:gd name="T114" fmla="*/ 257 w 393"/>
                <a:gd name="T115" fmla="*/ 26 h 37"/>
                <a:gd name="T116" fmla="*/ 261 w 393"/>
                <a:gd name="T117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3" h="37">
                  <a:moveTo>
                    <a:pt x="127" y="7"/>
                  </a:moveTo>
                  <a:cubicBezTo>
                    <a:pt x="124" y="7"/>
                    <a:pt x="122" y="8"/>
                    <a:pt x="120" y="10"/>
                  </a:cubicBezTo>
                  <a:cubicBezTo>
                    <a:pt x="118" y="12"/>
                    <a:pt x="117" y="14"/>
                    <a:pt x="117" y="18"/>
                  </a:cubicBezTo>
                  <a:cubicBezTo>
                    <a:pt x="117" y="22"/>
                    <a:pt x="118" y="24"/>
                    <a:pt x="120" y="26"/>
                  </a:cubicBezTo>
                  <a:cubicBezTo>
                    <a:pt x="122" y="28"/>
                    <a:pt x="124" y="29"/>
                    <a:pt x="127" y="29"/>
                  </a:cubicBezTo>
                  <a:cubicBezTo>
                    <a:pt x="129" y="29"/>
                    <a:pt x="130" y="29"/>
                    <a:pt x="132" y="28"/>
                  </a:cubicBezTo>
                  <a:cubicBezTo>
                    <a:pt x="133" y="27"/>
                    <a:pt x="135" y="26"/>
                    <a:pt x="135" y="24"/>
                  </a:cubicBezTo>
                  <a:cubicBezTo>
                    <a:pt x="136" y="23"/>
                    <a:pt x="137" y="21"/>
                    <a:pt x="137" y="18"/>
                  </a:cubicBezTo>
                  <a:cubicBezTo>
                    <a:pt x="137" y="15"/>
                    <a:pt x="136" y="12"/>
                    <a:pt x="134" y="10"/>
                  </a:cubicBezTo>
                  <a:cubicBezTo>
                    <a:pt x="132" y="8"/>
                    <a:pt x="130" y="7"/>
                    <a:pt x="127" y="7"/>
                  </a:cubicBezTo>
                  <a:close/>
                  <a:moveTo>
                    <a:pt x="131" y="24"/>
                  </a:moveTo>
                  <a:cubicBezTo>
                    <a:pt x="130" y="26"/>
                    <a:pt x="129" y="26"/>
                    <a:pt x="127" y="26"/>
                  </a:cubicBezTo>
                  <a:cubicBezTo>
                    <a:pt x="125" y="26"/>
                    <a:pt x="124" y="26"/>
                    <a:pt x="122" y="24"/>
                  </a:cubicBezTo>
                  <a:cubicBezTo>
                    <a:pt x="121" y="23"/>
                    <a:pt x="121" y="21"/>
                    <a:pt x="121" y="18"/>
                  </a:cubicBezTo>
                  <a:cubicBezTo>
                    <a:pt x="121" y="16"/>
                    <a:pt x="121" y="14"/>
                    <a:pt x="122" y="12"/>
                  </a:cubicBezTo>
                  <a:cubicBezTo>
                    <a:pt x="124" y="11"/>
                    <a:pt x="125" y="10"/>
                    <a:pt x="127" y="10"/>
                  </a:cubicBezTo>
                  <a:cubicBezTo>
                    <a:pt x="129" y="10"/>
                    <a:pt x="130" y="11"/>
                    <a:pt x="131" y="12"/>
                  </a:cubicBezTo>
                  <a:cubicBezTo>
                    <a:pt x="132" y="14"/>
                    <a:pt x="133" y="16"/>
                    <a:pt x="133" y="18"/>
                  </a:cubicBezTo>
                  <a:cubicBezTo>
                    <a:pt x="133" y="21"/>
                    <a:pt x="132" y="23"/>
                    <a:pt x="131" y="24"/>
                  </a:cubicBezTo>
                  <a:close/>
                  <a:moveTo>
                    <a:pt x="195" y="20"/>
                  </a:moveTo>
                  <a:cubicBezTo>
                    <a:pt x="194" y="24"/>
                    <a:pt x="194" y="24"/>
                    <a:pt x="194" y="2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186" y="8"/>
                    <a:pt x="186" y="8"/>
                    <a:pt x="186" y="8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2" y="23"/>
                    <a:pt x="182" y="24"/>
                    <a:pt x="182" y="24"/>
                  </a:cubicBezTo>
                  <a:cubicBezTo>
                    <a:pt x="181" y="20"/>
                    <a:pt x="181" y="20"/>
                    <a:pt x="181" y="20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4" y="8"/>
                    <a:pt x="174" y="8"/>
                    <a:pt x="174" y="8"/>
                  </a:cubicBezTo>
                  <a:cubicBezTo>
                    <a:pt x="174" y="8"/>
                    <a:pt x="174" y="8"/>
                    <a:pt x="174" y="8"/>
                  </a:cubicBezTo>
                  <a:cubicBezTo>
                    <a:pt x="173" y="8"/>
                    <a:pt x="172" y="7"/>
                    <a:pt x="171" y="7"/>
                  </a:cubicBezTo>
                  <a:cubicBezTo>
                    <a:pt x="170" y="7"/>
                    <a:pt x="169" y="8"/>
                    <a:pt x="168" y="8"/>
                  </a:cubicBezTo>
                  <a:cubicBezTo>
                    <a:pt x="168" y="9"/>
                    <a:pt x="167" y="10"/>
                    <a:pt x="166" y="11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6"/>
                    <a:pt x="167" y="15"/>
                    <a:pt x="167" y="14"/>
                  </a:cubicBezTo>
                  <a:cubicBezTo>
                    <a:pt x="167" y="13"/>
                    <a:pt x="168" y="12"/>
                    <a:pt x="168" y="12"/>
                  </a:cubicBezTo>
                  <a:cubicBezTo>
                    <a:pt x="169" y="11"/>
                    <a:pt x="170" y="11"/>
                    <a:pt x="170" y="11"/>
                  </a:cubicBezTo>
                  <a:cubicBezTo>
                    <a:pt x="171" y="11"/>
                    <a:pt x="172" y="11"/>
                    <a:pt x="173" y="12"/>
                  </a:cubicBezTo>
                  <a:cubicBezTo>
                    <a:pt x="174" y="9"/>
                    <a:pt x="174" y="9"/>
                    <a:pt x="174" y="9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8" y="13"/>
                    <a:pt x="188" y="13"/>
                    <a:pt x="188" y="13"/>
                  </a:cubicBezTo>
                  <a:cubicBezTo>
                    <a:pt x="189" y="16"/>
                    <a:pt x="189" y="16"/>
                    <a:pt x="189" y="16"/>
                  </a:cubicBezTo>
                  <a:cubicBezTo>
                    <a:pt x="192" y="29"/>
                    <a:pt x="192" y="29"/>
                    <a:pt x="192" y="29"/>
                  </a:cubicBezTo>
                  <a:cubicBezTo>
                    <a:pt x="196" y="29"/>
                    <a:pt x="196" y="29"/>
                    <a:pt x="196" y="29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199" y="8"/>
                    <a:pt x="199" y="8"/>
                    <a:pt x="199" y="8"/>
                  </a:cubicBezTo>
                  <a:lnTo>
                    <a:pt x="195" y="20"/>
                  </a:lnTo>
                  <a:close/>
                  <a:moveTo>
                    <a:pt x="108" y="20"/>
                  </a:moveTo>
                  <a:cubicBezTo>
                    <a:pt x="107" y="22"/>
                    <a:pt x="106" y="23"/>
                    <a:pt x="106" y="25"/>
                  </a:cubicBezTo>
                  <a:cubicBezTo>
                    <a:pt x="106" y="23"/>
                    <a:pt x="105" y="21"/>
                    <a:pt x="105" y="20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4" y="29"/>
                    <a:pt x="104" y="29"/>
                    <a:pt x="104" y="30"/>
                  </a:cubicBezTo>
                  <a:cubicBezTo>
                    <a:pt x="104" y="31"/>
                    <a:pt x="103" y="32"/>
                    <a:pt x="103" y="32"/>
                  </a:cubicBezTo>
                  <a:cubicBezTo>
                    <a:pt x="103" y="33"/>
                    <a:pt x="102" y="33"/>
                    <a:pt x="102" y="33"/>
                  </a:cubicBezTo>
                  <a:cubicBezTo>
                    <a:pt x="101" y="34"/>
                    <a:pt x="101" y="34"/>
                    <a:pt x="100" y="34"/>
                  </a:cubicBezTo>
                  <a:cubicBezTo>
                    <a:pt x="99" y="34"/>
                    <a:pt x="99" y="34"/>
                    <a:pt x="98" y="33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9" y="37"/>
                    <a:pt x="100" y="37"/>
                    <a:pt x="101" y="37"/>
                  </a:cubicBezTo>
                  <a:cubicBezTo>
                    <a:pt x="102" y="37"/>
                    <a:pt x="103" y="37"/>
                    <a:pt x="103" y="36"/>
                  </a:cubicBezTo>
                  <a:cubicBezTo>
                    <a:pt x="104" y="36"/>
                    <a:pt x="105" y="35"/>
                    <a:pt x="106" y="34"/>
                  </a:cubicBezTo>
                  <a:cubicBezTo>
                    <a:pt x="106" y="33"/>
                    <a:pt x="107" y="31"/>
                    <a:pt x="108" y="2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2" y="8"/>
                    <a:pt x="112" y="8"/>
                    <a:pt x="112" y="8"/>
                  </a:cubicBezTo>
                  <a:lnTo>
                    <a:pt x="108" y="20"/>
                  </a:lnTo>
                  <a:close/>
                  <a:moveTo>
                    <a:pt x="154" y="19"/>
                  </a:moveTo>
                  <a:cubicBezTo>
                    <a:pt x="154" y="21"/>
                    <a:pt x="154" y="22"/>
                    <a:pt x="153" y="23"/>
                  </a:cubicBezTo>
                  <a:cubicBezTo>
                    <a:pt x="153" y="24"/>
                    <a:pt x="152" y="25"/>
                    <a:pt x="151" y="25"/>
                  </a:cubicBezTo>
                  <a:cubicBezTo>
                    <a:pt x="150" y="26"/>
                    <a:pt x="149" y="26"/>
                    <a:pt x="148" y="26"/>
                  </a:cubicBezTo>
                  <a:cubicBezTo>
                    <a:pt x="147" y="26"/>
                    <a:pt x="146" y="26"/>
                    <a:pt x="146" y="25"/>
                  </a:cubicBezTo>
                  <a:cubicBezTo>
                    <a:pt x="145" y="25"/>
                    <a:pt x="145" y="24"/>
                    <a:pt x="144" y="23"/>
                  </a:cubicBezTo>
                  <a:cubicBezTo>
                    <a:pt x="144" y="22"/>
                    <a:pt x="144" y="21"/>
                    <a:pt x="144" y="19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1" y="8"/>
                    <a:pt x="141" y="8"/>
                    <a:pt x="141" y="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1" y="22"/>
                    <a:pt x="141" y="23"/>
                    <a:pt x="141" y="24"/>
                  </a:cubicBezTo>
                  <a:cubicBezTo>
                    <a:pt x="141" y="25"/>
                    <a:pt x="141" y="26"/>
                    <a:pt x="142" y="27"/>
                  </a:cubicBezTo>
                  <a:cubicBezTo>
                    <a:pt x="142" y="27"/>
                    <a:pt x="143" y="28"/>
                    <a:pt x="144" y="28"/>
                  </a:cubicBezTo>
                  <a:cubicBezTo>
                    <a:pt x="145" y="29"/>
                    <a:pt x="146" y="29"/>
                    <a:pt x="148" y="29"/>
                  </a:cubicBezTo>
                  <a:cubicBezTo>
                    <a:pt x="150" y="29"/>
                    <a:pt x="153" y="28"/>
                    <a:pt x="154" y="26"/>
                  </a:cubicBezTo>
                  <a:cubicBezTo>
                    <a:pt x="154" y="29"/>
                    <a:pt x="154" y="29"/>
                    <a:pt x="154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4" y="8"/>
                    <a:pt x="154" y="8"/>
                    <a:pt x="154" y="8"/>
                  </a:cubicBezTo>
                  <a:lnTo>
                    <a:pt x="154" y="19"/>
                  </a:lnTo>
                  <a:close/>
                  <a:moveTo>
                    <a:pt x="392" y="9"/>
                  </a:moveTo>
                  <a:cubicBezTo>
                    <a:pt x="391" y="8"/>
                    <a:pt x="389" y="7"/>
                    <a:pt x="387" y="7"/>
                  </a:cubicBezTo>
                  <a:cubicBezTo>
                    <a:pt x="384" y="7"/>
                    <a:pt x="382" y="9"/>
                    <a:pt x="381" y="11"/>
                  </a:cubicBezTo>
                  <a:cubicBezTo>
                    <a:pt x="380" y="10"/>
                    <a:pt x="379" y="9"/>
                    <a:pt x="378" y="8"/>
                  </a:cubicBezTo>
                  <a:cubicBezTo>
                    <a:pt x="377" y="8"/>
                    <a:pt x="376" y="7"/>
                    <a:pt x="375" y="7"/>
                  </a:cubicBezTo>
                  <a:cubicBezTo>
                    <a:pt x="373" y="7"/>
                    <a:pt x="372" y="8"/>
                    <a:pt x="371" y="8"/>
                  </a:cubicBezTo>
                  <a:cubicBezTo>
                    <a:pt x="370" y="9"/>
                    <a:pt x="369" y="10"/>
                    <a:pt x="368" y="11"/>
                  </a:cubicBezTo>
                  <a:cubicBezTo>
                    <a:pt x="368" y="8"/>
                    <a:pt x="368" y="8"/>
                    <a:pt x="368" y="8"/>
                  </a:cubicBezTo>
                  <a:cubicBezTo>
                    <a:pt x="365" y="8"/>
                    <a:pt x="365" y="8"/>
                    <a:pt x="365" y="8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9" y="18"/>
                    <a:pt x="369" y="18"/>
                    <a:pt x="369" y="18"/>
                  </a:cubicBezTo>
                  <a:cubicBezTo>
                    <a:pt x="369" y="16"/>
                    <a:pt x="369" y="15"/>
                    <a:pt x="369" y="14"/>
                  </a:cubicBezTo>
                  <a:cubicBezTo>
                    <a:pt x="370" y="13"/>
                    <a:pt x="370" y="12"/>
                    <a:pt x="371" y="11"/>
                  </a:cubicBezTo>
                  <a:cubicBezTo>
                    <a:pt x="372" y="11"/>
                    <a:pt x="373" y="10"/>
                    <a:pt x="374" y="10"/>
                  </a:cubicBezTo>
                  <a:cubicBezTo>
                    <a:pt x="375" y="10"/>
                    <a:pt x="376" y="11"/>
                    <a:pt x="377" y="12"/>
                  </a:cubicBezTo>
                  <a:cubicBezTo>
                    <a:pt x="377" y="12"/>
                    <a:pt x="378" y="14"/>
                    <a:pt x="378" y="15"/>
                  </a:cubicBezTo>
                  <a:cubicBezTo>
                    <a:pt x="378" y="29"/>
                    <a:pt x="378" y="29"/>
                    <a:pt x="378" y="29"/>
                  </a:cubicBezTo>
                  <a:cubicBezTo>
                    <a:pt x="381" y="29"/>
                    <a:pt x="381" y="29"/>
                    <a:pt x="381" y="29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1" y="14"/>
                    <a:pt x="382" y="13"/>
                    <a:pt x="383" y="12"/>
                  </a:cubicBezTo>
                  <a:cubicBezTo>
                    <a:pt x="384" y="11"/>
                    <a:pt x="385" y="10"/>
                    <a:pt x="386" y="10"/>
                  </a:cubicBezTo>
                  <a:cubicBezTo>
                    <a:pt x="387" y="10"/>
                    <a:pt x="388" y="11"/>
                    <a:pt x="388" y="11"/>
                  </a:cubicBezTo>
                  <a:cubicBezTo>
                    <a:pt x="389" y="11"/>
                    <a:pt x="389" y="12"/>
                    <a:pt x="390" y="13"/>
                  </a:cubicBezTo>
                  <a:cubicBezTo>
                    <a:pt x="390" y="13"/>
                    <a:pt x="390" y="14"/>
                    <a:pt x="390" y="16"/>
                  </a:cubicBezTo>
                  <a:cubicBezTo>
                    <a:pt x="390" y="29"/>
                    <a:pt x="390" y="29"/>
                    <a:pt x="390" y="29"/>
                  </a:cubicBezTo>
                  <a:cubicBezTo>
                    <a:pt x="393" y="29"/>
                    <a:pt x="393" y="29"/>
                    <a:pt x="393" y="29"/>
                  </a:cubicBezTo>
                  <a:cubicBezTo>
                    <a:pt x="393" y="14"/>
                    <a:pt x="393" y="14"/>
                    <a:pt x="393" y="14"/>
                  </a:cubicBezTo>
                  <a:cubicBezTo>
                    <a:pt x="393" y="12"/>
                    <a:pt x="393" y="10"/>
                    <a:pt x="392" y="9"/>
                  </a:cubicBezTo>
                  <a:close/>
                  <a:moveTo>
                    <a:pt x="51" y="20"/>
                  </a:moveTo>
                  <a:cubicBezTo>
                    <a:pt x="50" y="24"/>
                    <a:pt x="50" y="24"/>
                    <a:pt x="50" y="24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3"/>
                    <a:pt x="37" y="24"/>
                    <a:pt x="37" y="24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4" y="8"/>
                    <a:pt x="54" y="8"/>
                    <a:pt x="54" y="8"/>
                  </a:cubicBezTo>
                  <a:lnTo>
                    <a:pt x="51" y="20"/>
                  </a:lnTo>
                  <a:close/>
                  <a:moveTo>
                    <a:pt x="22" y="20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3"/>
                    <a:pt x="9" y="24"/>
                    <a:pt x="9" y="24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5" y="8"/>
                    <a:pt x="25" y="8"/>
                    <a:pt x="25" y="8"/>
                  </a:cubicBezTo>
                  <a:lnTo>
                    <a:pt x="22" y="20"/>
                  </a:lnTo>
                  <a:close/>
                  <a:moveTo>
                    <a:pt x="88" y="29"/>
                  </a:moveTo>
                  <a:cubicBezTo>
                    <a:pt x="92" y="29"/>
                    <a:pt x="92" y="29"/>
                    <a:pt x="92" y="29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88" y="25"/>
                    <a:pt x="88" y="25"/>
                    <a:pt x="88" y="25"/>
                  </a:cubicBezTo>
                  <a:lnTo>
                    <a:pt x="88" y="29"/>
                  </a:lnTo>
                  <a:close/>
                  <a:moveTo>
                    <a:pt x="80" y="20"/>
                  </a:moveTo>
                  <a:cubicBezTo>
                    <a:pt x="78" y="24"/>
                    <a:pt x="78" y="24"/>
                    <a:pt x="78" y="24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7" y="23"/>
                    <a:pt x="66" y="24"/>
                    <a:pt x="66" y="24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3" y="8"/>
                    <a:pt x="83" y="8"/>
                    <a:pt x="83" y="8"/>
                  </a:cubicBezTo>
                  <a:lnTo>
                    <a:pt x="80" y="20"/>
                  </a:lnTo>
                  <a:close/>
                  <a:moveTo>
                    <a:pt x="214" y="7"/>
                  </a:moveTo>
                  <a:cubicBezTo>
                    <a:pt x="211" y="7"/>
                    <a:pt x="208" y="8"/>
                    <a:pt x="207" y="10"/>
                  </a:cubicBezTo>
                  <a:cubicBezTo>
                    <a:pt x="205" y="12"/>
                    <a:pt x="204" y="15"/>
                    <a:pt x="204" y="18"/>
                  </a:cubicBezTo>
                  <a:cubicBezTo>
                    <a:pt x="204" y="22"/>
                    <a:pt x="205" y="24"/>
                    <a:pt x="207" y="26"/>
                  </a:cubicBezTo>
                  <a:cubicBezTo>
                    <a:pt x="208" y="28"/>
                    <a:pt x="211" y="29"/>
                    <a:pt x="214" y="29"/>
                  </a:cubicBezTo>
                  <a:cubicBezTo>
                    <a:pt x="216" y="29"/>
                    <a:pt x="218" y="29"/>
                    <a:pt x="220" y="27"/>
                  </a:cubicBezTo>
                  <a:cubicBezTo>
                    <a:pt x="221" y="26"/>
                    <a:pt x="222" y="25"/>
                    <a:pt x="223" y="22"/>
                  </a:cubicBezTo>
                  <a:cubicBezTo>
                    <a:pt x="219" y="22"/>
                    <a:pt x="219" y="22"/>
                    <a:pt x="219" y="22"/>
                  </a:cubicBezTo>
                  <a:cubicBezTo>
                    <a:pt x="219" y="23"/>
                    <a:pt x="218" y="25"/>
                    <a:pt x="217" y="25"/>
                  </a:cubicBezTo>
                  <a:cubicBezTo>
                    <a:pt x="216" y="26"/>
                    <a:pt x="215" y="26"/>
                    <a:pt x="214" y="26"/>
                  </a:cubicBezTo>
                  <a:cubicBezTo>
                    <a:pt x="212" y="26"/>
                    <a:pt x="211" y="26"/>
                    <a:pt x="210" y="24"/>
                  </a:cubicBezTo>
                  <a:cubicBezTo>
                    <a:pt x="208" y="23"/>
                    <a:pt x="208" y="21"/>
                    <a:pt x="208" y="19"/>
                  </a:cubicBezTo>
                  <a:cubicBezTo>
                    <a:pt x="223" y="19"/>
                    <a:pt x="223" y="19"/>
                    <a:pt x="223" y="19"/>
                  </a:cubicBezTo>
                  <a:cubicBezTo>
                    <a:pt x="223" y="19"/>
                    <a:pt x="223" y="18"/>
                    <a:pt x="223" y="18"/>
                  </a:cubicBezTo>
                  <a:cubicBezTo>
                    <a:pt x="223" y="15"/>
                    <a:pt x="222" y="12"/>
                    <a:pt x="220" y="10"/>
                  </a:cubicBezTo>
                  <a:cubicBezTo>
                    <a:pt x="219" y="8"/>
                    <a:pt x="216" y="7"/>
                    <a:pt x="214" y="7"/>
                  </a:cubicBezTo>
                  <a:close/>
                  <a:moveTo>
                    <a:pt x="208" y="16"/>
                  </a:moveTo>
                  <a:cubicBezTo>
                    <a:pt x="208" y="14"/>
                    <a:pt x="209" y="13"/>
                    <a:pt x="210" y="12"/>
                  </a:cubicBezTo>
                  <a:cubicBezTo>
                    <a:pt x="211" y="11"/>
                    <a:pt x="212" y="10"/>
                    <a:pt x="214" y="10"/>
                  </a:cubicBezTo>
                  <a:cubicBezTo>
                    <a:pt x="215" y="10"/>
                    <a:pt x="217" y="11"/>
                    <a:pt x="218" y="12"/>
                  </a:cubicBezTo>
                  <a:cubicBezTo>
                    <a:pt x="219" y="13"/>
                    <a:pt x="219" y="15"/>
                    <a:pt x="219" y="16"/>
                  </a:cubicBezTo>
                  <a:lnTo>
                    <a:pt x="208" y="16"/>
                  </a:lnTo>
                  <a:close/>
                  <a:moveTo>
                    <a:pt x="285" y="26"/>
                  </a:moveTo>
                  <a:cubicBezTo>
                    <a:pt x="284" y="26"/>
                    <a:pt x="284" y="26"/>
                    <a:pt x="283" y="25"/>
                  </a:cubicBezTo>
                  <a:cubicBezTo>
                    <a:pt x="283" y="25"/>
                    <a:pt x="283" y="25"/>
                    <a:pt x="283" y="25"/>
                  </a:cubicBezTo>
                  <a:cubicBezTo>
                    <a:pt x="283" y="24"/>
                    <a:pt x="283" y="24"/>
                    <a:pt x="283" y="23"/>
                  </a:cubicBezTo>
                  <a:cubicBezTo>
                    <a:pt x="283" y="11"/>
                    <a:pt x="283" y="11"/>
                    <a:pt x="283" y="11"/>
                  </a:cubicBezTo>
                  <a:cubicBezTo>
                    <a:pt x="286" y="11"/>
                    <a:pt x="286" y="11"/>
                    <a:pt x="286" y="11"/>
                  </a:cubicBezTo>
                  <a:cubicBezTo>
                    <a:pt x="286" y="8"/>
                    <a:pt x="286" y="8"/>
                    <a:pt x="286" y="8"/>
                  </a:cubicBezTo>
                  <a:cubicBezTo>
                    <a:pt x="283" y="8"/>
                    <a:pt x="283" y="8"/>
                    <a:pt x="283" y="8"/>
                  </a:cubicBezTo>
                  <a:cubicBezTo>
                    <a:pt x="283" y="1"/>
                    <a:pt x="283" y="1"/>
                    <a:pt x="283" y="1"/>
                  </a:cubicBezTo>
                  <a:cubicBezTo>
                    <a:pt x="279" y="3"/>
                    <a:pt x="279" y="3"/>
                    <a:pt x="279" y="3"/>
                  </a:cubicBezTo>
                  <a:cubicBezTo>
                    <a:pt x="279" y="8"/>
                    <a:pt x="279" y="8"/>
                    <a:pt x="279" y="8"/>
                  </a:cubicBezTo>
                  <a:cubicBezTo>
                    <a:pt x="277" y="8"/>
                    <a:pt x="277" y="8"/>
                    <a:pt x="277" y="8"/>
                  </a:cubicBezTo>
                  <a:cubicBezTo>
                    <a:pt x="277" y="11"/>
                    <a:pt x="277" y="11"/>
                    <a:pt x="277" y="11"/>
                  </a:cubicBezTo>
                  <a:cubicBezTo>
                    <a:pt x="279" y="11"/>
                    <a:pt x="279" y="11"/>
                    <a:pt x="279" y="11"/>
                  </a:cubicBezTo>
                  <a:cubicBezTo>
                    <a:pt x="279" y="23"/>
                    <a:pt x="279" y="23"/>
                    <a:pt x="279" y="23"/>
                  </a:cubicBezTo>
                  <a:cubicBezTo>
                    <a:pt x="279" y="25"/>
                    <a:pt x="279" y="26"/>
                    <a:pt x="280" y="27"/>
                  </a:cubicBezTo>
                  <a:cubicBezTo>
                    <a:pt x="280" y="27"/>
                    <a:pt x="280" y="28"/>
                    <a:pt x="281" y="28"/>
                  </a:cubicBezTo>
                  <a:cubicBezTo>
                    <a:pt x="282" y="29"/>
                    <a:pt x="283" y="29"/>
                    <a:pt x="284" y="29"/>
                  </a:cubicBezTo>
                  <a:cubicBezTo>
                    <a:pt x="285" y="29"/>
                    <a:pt x="286" y="29"/>
                    <a:pt x="287" y="29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6"/>
                    <a:pt x="285" y="26"/>
                    <a:pt x="285" y="26"/>
                  </a:cubicBezTo>
                  <a:close/>
                  <a:moveTo>
                    <a:pt x="335" y="25"/>
                  </a:moveTo>
                  <a:cubicBezTo>
                    <a:pt x="334" y="26"/>
                    <a:pt x="333" y="26"/>
                    <a:pt x="331" y="26"/>
                  </a:cubicBezTo>
                  <a:cubicBezTo>
                    <a:pt x="330" y="26"/>
                    <a:pt x="328" y="26"/>
                    <a:pt x="327" y="24"/>
                  </a:cubicBezTo>
                  <a:cubicBezTo>
                    <a:pt x="326" y="23"/>
                    <a:pt x="326" y="21"/>
                    <a:pt x="326" y="18"/>
                  </a:cubicBezTo>
                  <a:cubicBezTo>
                    <a:pt x="326" y="16"/>
                    <a:pt x="326" y="14"/>
                    <a:pt x="327" y="12"/>
                  </a:cubicBezTo>
                  <a:cubicBezTo>
                    <a:pt x="328" y="11"/>
                    <a:pt x="330" y="10"/>
                    <a:pt x="332" y="10"/>
                  </a:cubicBezTo>
                  <a:cubicBezTo>
                    <a:pt x="333" y="10"/>
                    <a:pt x="334" y="11"/>
                    <a:pt x="335" y="11"/>
                  </a:cubicBezTo>
                  <a:cubicBezTo>
                    <a:pt x="335" y="12"/>
                    <a:pt x="336" y="13"/>
                    <a:pt x="336" y="15"/>
                  </a:cubicBezTo>
                  <a:cubicBezTo>
                    <a:pt x="340" y="14"/>
                    <a:pt x="340" y="14"/>
                    <a:pt x="340" y="14"/>
                  </a:cubicBezTo>
                  <a:cubicBezTo>
                    <a:pt x="339" y="12"/>
                    <a:pt x="338" y="10"/>
                    <a:pt x="337" y="9"/>
                  </a:cubicBezTo>
                  <a:cubicBezTo>
                    <a:pt x="335" y="8"/>
                    <a:pt x="334" y="7"/>
                    <a:pt x="331" y="7"/>
                  </a:cubicBezTo>
                  <a:cubicBezTo>
                    <a:pt x="330" y="7"/>
                    <a:pt x="328" y="8"/>
                    <a:pt x="326" y="9"/>
                  </a:cubicBezTo>
                  <a:cubicBezTo>
                    <a:pt x="325" y="10"/>
                    <a:pt x="324" y="11"/>
                    <a:pt x="323" y="12"/>
                  </a:cubicBezTo>
                  <a:cubicBezTo>
                    <a:pt x="322" y="14"/>
                    <a:pt x="322" y="16"/>
                    <a:pt x="322" y="18"/>
                  </a:cubicBezTo>
                  <a:cubicBezTo>
                    <a:pt x="322" y="22"/>
                    <a:pt x="323" y="24"/>
                    <a:pt x="325" y="26"/>
                  </a:cubicBezTo>
                  <a:cubicBezTo>
                    <a:pt x="326" y="28"/>
                    <a:pt x="329" y="29"/>
                    <a:pt x="331" y="29"/>
                  </a:cubicBezTo>
                  <a:cubicBezTo>
                    <a:pt x="334" y="29"/>
                    <a:pt x="336" y="28"/>
                    <a:pt x="337" y="27"/>
                  </a:cubicBezTo>
                  <a:cubicBezTo>
                    <a:pt x="339" y="26"/>
                    <a:pt x="340" y="24"/>
                    <a:pt x="340" y="22"/>
                  </a:cubicBezTo>
                  <a:cubicBezTo>
                    <a:pt x="337" y="21"/>
                    <a:pt x="337" y="21"/>
                    <a:pt x="337" y="21"/>
                  </a:cubicBezTo>
                  <a:cubicBezTo>
                    <a:pt x="336" y="23"/>
                    <a:pt x="336" y="24"/>
                    <a:pt x="335" y="25"/>
                  </a:cubicBezTo>
                  <a:close/>
                  <a:moveTo>
                    <a:pt x="298" y="7"/>
                  </a:moveTo>
                  <a:cubicBezTo>
                    <a:pt x="295" y="7"/>
                    <a:pt x="293" y="8"/>
                    <a:pt x="291" y="10"/>
                  </a:cubicBezTo>
                  <a:cubicBezTo>
                    <a:pt x="289" y="12"/>
                    <a:pt x="288" y="15"/>
                    <a:pt x="288" y="18"/>
                  </a:cubicBezTo>
                  <a:cubicBezTo>
                    <a:pt x="288" y="22"/>
                    <a:pt x="289" y="24"/>
                    <a:pt x="291" y="26"/>
                  </a:cubicBezTo>
                  <a:cubicBezTo>
                    <a:pt x="293" y="28"/>
                    <a:pt x="295" y="29"/>
                    <a:pt x="298" y="29"/>
                  </a:cubicBezTo>
                  <a:cubicBezTo>
                    <a:pt x="301" y="29"/>
                    <a:pt x="303" y="29"/>
                    <a:pt x="304" y="27"/>
                  </a:cubicBezTo>
                  <a:cubicBezTo>
                    <a:pt x="306" y="26"/>
                    <a:pt x="307" y="25"/>
                    <a:pt x="307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3" y="23"/>
                    <a:pt x="303" y="25"/>
                    <a:pt x="302" y="25"/>
                  </a:cubicBezTo>
                  <a:cubicBezTo>
                    <a:pt x="301" y="26"/>
                    <a:pt x="300" y="26"/>
                    <a:pt x="298" y="26"/>
                  </a:cubicBezTo>
                  <a:cubicBezTo>
                    <a:pt x="297" y="26"/>
                    <a:pt x="295" y="26"/>
                    <a:pt x="294" y="24"/>
                  </a:cubicBezTo>
                  <a:cubicBezTo>
                    <a:pt x="293" y="23"/>
                    <a:pt x="292" y="21"/>
                    <a:pt x="292" y="19"/>
                  </a:cubicBezTo>
                  <a:cubicBezTo>
                    <a:pt x="308" y="19"/>
                    <a:pt x="308" y="19"/>
                    <a:pt x="308" y="19"/>
                  </a:cubicBezTo>
                  <a:cubicBezTo>
                    <a:pt x="308" y="19"/>
                    <a:pt x="308" y="18"/>
                    <a:pt x="308" y="18"/>
                  </a:cubicBezTo>
                  <a:cubicBezTo>
                    <a:pt x="308" y="15"/>
                    <a:pt x="307" y="12"/>
                    <a:pt x="305" y="10"/>
                  </a:cubicBezTo>
                  <a:cubicBezTo>
                    <a:pt x="303" y="8"/>
                    <a:pt x="301" y="7"/>
                    <a:pt x="298" y="7"/>
                  </a:cubicBezTo>
                  <a:close/>
                  <a:moveTo>
                    <a:pt x="292" y="16"/>
                  </a:moveTo>
                  <a:cubicBezTo>
                    <a:pt x="292" y="14"/>
                    <a:pt x="293" y="13"/>
                    <a:pt x="294" y="12"/>
                  </a:cubicBezTo>
                  <a:cubicBezTo>
                    <a:pt x="295" y="11"/>
                    <a:pt x="297" y="10"/>
                    <a:pt x="298" y="10"/>
                  </a:cubicBezTo>
                  <a:cubicBezTo>
                    <a:pt x="300" y="10"/>
                    <a:pt x="301" y="11"/>
                    <a:pt x="303" y="12"/>
                  </a:cubicBezTo>
                  <a:cubicBezTo>
                    <a:pt x="303" y="13"/>
                    <a:pt x="304" y="15"/>
                    <a:pt x="304" y="16"/>
                  </a:cubicBezTo>
                  <a:lnTo>
                    <a:pt x="292" y="16"/>
                  </a:lnTo>
                  <a:close/>
                  <a:moveTo>
                    <a:pt x="270" y="4"/>
                  </a:moveTo>
                  <a:cubicBezTo>
                    <a:pt x="273" y="4"/>
                    <a:pt x="273" y="4"/>
                    <a:pt x="273" y="4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270" y="4"/>
                  </a:lnTo>
                  <a:close/>
                  <a:moveTo>
                    <a:pt x="351" y="7"/>
                  </a:moveTo>
                  <a:cubicBezTo>
                    <a:pt x="349" y="7"/>
                    <a:pt x="347" y="8"/>
                    <a:pt x="345" y="10"/>
                  </a:cubicBezTo>
                  <a:cubicBezTo>
                    <a:pt x="343" y="12"/>
                    <a:pt x="342" y="14"/>
                    <a:pt x="342" y="18"/>
                  </a:cubicBezTo>
                  <a:cubicBezTo>
                    <a:pt x="342" y="22"/>
                    <a:pt x="343" y="24"/>
                    <a:pt x="344" y="26"/>
                  </a:cubicBezTo>
                  <a:cubicBezTo>
                    <a:pt x="346" y="28"/>
                    <a:pt x="349" y="29"/>
                    <a:pt x="351" y="29"/>
                  </a:cubicBezTo>
                  <a:cubicBezTo>
                    <a:pt x="353" y="29"/>
                    <a:pt x="355" y="29"/>
                    <a:pt x="356" y="28"/>
                  </a:cubicBezTo>
                  <a:cubicBezTo>
                    <a:pt x="358" y="27"/>
                    <a:pt x="359" y="26"/>
                    <a:pt x="360" y="24"/>
                  </a:cubicBezTo>
                  <a:cubicBezTo>
                    <a:pt x="361" y="23"/>
                    <a:pt x="361" y="21"/>
                    <a:pt x="361" y="18"/>
                  </a:cubicBezTo>
                  <a:cubicBezTo>
                    <a:pt x="361" y="15"/>
                    <a:pt x="360" y="12"/>
                    <a:pt x="358" y="10"/>
                  </a:cubicBezTo>
                  <a:cubicBezTo>
                    <a:pt x="357" y="8"/>
                    <a:pt x="354" y="7"/>
                    <a:pt x="351" y="7"/>
                  </a:cubicBezTo>
                  <a:close/>
                  <a:moveTo>
                    <a:pt x="356" y="24"/>
                  </a:moveTo>
                  <a:cubicBezTo>
                    <a:pt x="355" y="26"/>
                    <a:pt x="353" y="26"/>
                    <a:pt x="351" y="26"/>
                  </a:cubicBezTo>
                  <a:cubicBezTo>
                    <a:pt x="350" y="26"/>
                    <a:pt x="348" y="26"/>
                    <a:pt x="347" y="24"/>
                  </a:cubicBezTo>
                  <a:cubicBezTo>
                    <a:pt x="346" y="23"/>
                    <a:pt x="345" y="21"/>
                    <a:pt x="345" y="18"/>
                  </a:cubicBezTo>
                  <a:cubicBezTo>
                    <a:pt x="345" y="16"/>
                    <a:pt x="346" y="14"/>
                    <a:pt x="347" y="12"/>
                  </a:cubicBezTo>
                  <a:cubicBezTo>
                    <a:pt x="348" y="11"/>
                    <a:pt x="350" y="10"/>
                    <a:pt x="351" y="10"/>
                  </a:cubicBezTo>
                  <a:cubicBezTo>
                    <a:pt x="353" y="10"/>
                    <a:pt x="355" y="11"/>
                    <a:pt x="356" y="12"/>
                  </a:cubicBezTo>
                  <a:cubicBezTo>
                    <a:pt x="357" y="14"/>
                    <a:pt x="358" y="16"/>
                    <a:pt x="358" y="18"/>
                  </a:cubicBezTo>
                  <a:cubicBezTo>
                    <a:pt x="358" y="21"/>
                    <a:pt x="357" y="23"/>
                    <a:pt x="356" y="24"/>
                  </a:cubicBezTo>
                  <a:close/>
                  <a:moveTo>
                    <a:pt x="243" y="10"/>
                  </a:moveTo>
                  <a:cubicBezTo>
                    <a:pt x="242" y="9"/>
                    <a:pt x="241" y="9"/>
                    <a:pt x="240" y="8"/>
                  </a:cubicBezTo>
                  <a:cubicBezTo>
                    <a:pt x="239" y="8"/>
                    <a:pt x="238" y="7"/>
                    <a:pt x="237" y="7"/>
                  </a:cubicBezTo>
                  <a:cubicBezTo>
                    <a:pt x="234" y="7"/>
                    <a:pt x="232" y="8"/>
                    <a:pt x="231" y="1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31" y="29"/>
                    <a:pt x="231" y="29"/>
                    <a:pt x="231" y="29"/>
                  </a:cubicBezTo>
                  <a:cubicBezTo>
                    <a:pt x="231" y="26"/>
                    <a:pt x="231" y="26"/>
                    <a:pt x="231" y="26"/>
                  </a:cubicBezTo>
                  <a:cubicBezTo>
                    <a:pt x="232" y="28"/>
                    <a:pt x="234" y="29"/>
                    <a:pt x="236" y="29"/>
                  </a:cubicBezTo>
                  <a:cubicBezTo>
                    <a:pt x="239" y="29"/>
                    <a:pt x="241" y="28"/>
                    <a:pt x="243" y="26"/>
                  </a:cubicBezTo>
                  <a:cubicBezTo>
                    <a:pt x="244" y="24"/>
                    <a:pt x="245" y="22"/>
                    <a:pt x="245" y="18"/>
                  </a:cubicBezTo>
                  <a:cubicBezTo>
                    <a:pt x="245" y="16"/>
                    <a:pt x="245" y="15"/>
                    <a:pt x="245" y="14"/>
                  </a:cubicBezTo>
                  <a:cubicBezTo>
                    <a:pt x="244" y="12"/>
                    <a:pt x="244" y="11"/>
                    <a:pt x="243" y="10"/>
                  </a:cubicBezTo>
                  <a:close/>
                  <a:moveTo>
                    <a:pt x="240" y="24"/>
                  </a:moveTo>
                  <a:cubicBezTo>
                    <a:pt x="239" y="26"/>
                    <a:pt x="238" y="26"/>
                    <a:pt x="236" y="26"/>
                  </a:cubicBezTo>
                  <a:cubicBezTo>
                    <a:pt x="234" y="26"/>
                    <a:pt x="233" y="25"/>
                    <a:pt x="232" y="24"/>
                  </a:cubicBezTo>
                  <a:cubicBezTo>
                    <a:pt x="231" y="22"/>
                    <a:pt x="231" y="21"/>
                    <a:pt x="231" y="18"/>
                  </a:cubicBezTo>
                  <a:cubicBezTo>
                    <a:pt x="231" y="16"/>
                    <a:pt x="231" y="14"/>
                    <a:pt x="232" y="12"/>
                  </a:cubicBezTo>
                  <a:cubicBezTo>
                    <a:pt x="233" y="11"/>
                    <a:pt x="235" y="10"/>
                    <a:pt x="236" y="10"/>
                  </a:cubicBezTo>
                  <a:cubicBezTo>
                    <a:pt x="238" y="10"/>
                    <a:pt x="239" y="11"/>
                    <a:pt x="240" y="12"/>
                  </a:cubicBezTo>
                  <a:cubicBezTo>
                    <a:pt x="241" y="14"/>
                    <a:pt x="242" y="16"/>
                    <a:pt x="242" y="18"/>
                  </a:cubicBezTo>
                  <a:cubicBezTo>
                    <a:pt x="242" y="21"/>
                    <a:pt x="241" y="23"/>
                    <a:pt x="240" y="24"/>
                  </a:cubicBezTo>
                  <a:close/>
                  <a:moveTo>
                    <a:pt x="270" y="29"/>
                  </a:moveTo>
                  <a:cubicBezTo>
                    <a:pt x="273" y="29"/>
                    <a:pt x="273" y="29"/>
                    <a:pt x="273" y="29"/>
                  </a:cubicBezTo>
                  <a:cubicBezTo>
                    <a:pt x="273" y="8"/>
                    <a:pt x="273" y="8"/>
                    <a:pt x="273" y="8"/>
                  </a:cubicBezTo>
                  <a:cubicBezTo>
                    <a:pt x="270" y="8"/>
                    <a:pt x="270" y="8"/>
                    <a:pt x="270" y="8"/>
                  </a:cubicBezTo>
                  <a:lnTo>
                    <a:pt x="270" y="29"/>
                  </a:lnTo>
                  <a:close/>
                  <a:moveTo>
                    <a:pt x="313" y="29"/>
                  </a:moveTo>
                  <a:cubicBezTo>
                    <a:pt x="317" y="29"/>
                    <a:pt x="317" y="29"/>
                    <a:pt x="317" y="29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3" y="25"/>
                    <a:pt x="313" y="25"/>
                    <a:pt x="313" y="25"/>
                  </a:cubicBezTo>
                  <a:lnTo>
                    <a:pt x="313" y="29"/>
                  </a:lnTo>
                  <a:close/>
                  <a:moveTo>
                    <a:pt x="262" y="18"/>
                  </a:moveTo>
                  <a:cubicBezTo>
                    <a:pt x="261" y="17"/>
                    <a:pt x="260" y="17"/>
                    <a:pt x="257" y="16"/>
                  </a:cubicBezTo>
                  <a:cubicBezTo>
                    <a:pt x="255" y="16"/>
                    <a:pt x="254" y="15"/>
                    <a:pt x="254" y="15"/>
                  </a:cubicBezTo>
                  <a:cubicBezTo>
                    <a:pt x="253" y="15"/>
                    <a:pt x="253" y="15"/>
                    <a:pt x="253" y="14"/>
                  </a:cubicBezTo>
                  <a:cubicBezTo>
                    <a:pt x="252" y="14"/>
                    <a:pt x="252" y="13"/>
                    <a:pt x="252" y="13"/>
                  </a:cubicBezTo>
                  <a:cubicBezTo>
                    <a:pt x="252" y="12"/>
                    <a:pt x="253" y="12"/>
                    <a:pt x="253" y="11"/>
                  </a:cubicBezTo>
                  <a:cubicBezTo>
                    <a:pt x="254" y="11"/>
                    <a:pt x="255" y="10"/>
                    <a:pt x="257" y="10"/>
                  </a:cubicBezTo>
                  <a:cubicBezTo>
                    <a:pt x="258" y="10"/>
                    <a:pt x="259" y="11"/>
                    <a:pt x="260" y="11"/>
                  </a:cubicBezTo>
                  <a:cubicBezTo>
                    <a:pt x="261" y="12"/>
                    <a:pt x="261" y="13"/>
                    <a:pt x="261" y="14"/>
                  </a:cubicBezTo>
                  <a:cubicBezTo>
                    <a:pt x="265" y="13"/>
                    <a:pt x="265" y="13"/>
                    <a:pt x="265" y="13"/>
                  </a:cubicBezTo>
                  <a:cubicBezTo>
                    <a:pt x="264" y="12"/>
                    <a:pt x="264" y="11"/>
                    <a:pt x="263" y="10"/>
                  </a:cubicBezTo>
                  <a:cubicBezTo>
                    <a:pt x="263" y="9"/>
                    <a:pt x="262" y="9"/>
                    <a:pt x="261" y="8"/>
                  </a:cubicBezTo>
                  <a:cubicBezTo>
                    <a:pt x="260" y="8"/>
                    <a:pt x="258" y="7"/>
                    <a:pt x="256" y="7"/>
                  </a:cubicBezTo>
                  <a:cubicBezTo>
                    <a:pt x="255" y="7"/>
                    <a:pt x="254" y="8"/>
                    <a:pt x="253" y="8"/>
                  </a:cubicBezTo>
                  <a:cubicBezTo>
                    <a:pt x="252" y="8"/>
                    <a:pt x="252" y="8"/>
                    <a:pt x="251" y="9"/>
                  </a:cubicBezTo>
                  <a:cubicBezTo>
                    <a:pt x="250" y="9"/>
                    <a:pt x="250" y="10"/>
                    <a:pt x="249" y="11"/>
                  </a:cubicBezTo>
                  <a:cubicBezTo>
                    <a:pt x="249" y="12"/>
                    <a:pt x="249" y="12"/>
                    <a:pt x="249" y="13"/>
                  </a:cubicBezTo>
                  <a:cubicBezTo>
                    <a:pt x="249" y="14"/>
                    <a:pt x="249" y="15"/>
                    <a:pt x="250" y="16"/>
                  </a:cubicBezTo>
                  <a:cubicBezTo>
                    <a:pt x="250" y="17"/>
                    <a:pt x="251" y="18"/>
                    <a:pt x="252" y="18"/>
                  </a:cubicBezTo>
                  <a:cubicBezTo>
                    <a:pt x="253" y="19"/>
                    <a:pt x="255" y="19"/>
                    <a:pt x="257" y="20"/>
                  </a:cubicBezTo>
                  <a:cubicBezTo>
                    <a:pt x="259" y="20"/>
                    <a:pt x="260" y="21"/>
                    <a:pt x="261" y="21"/>
                  </a:cubicBezTo>
                  <a:cubicBezTo>
                    <a:pt x="262" y="22"/>
                    <a:pt x="262" y="22"/>
                    <a:pt x="262" y="23"/>
                  </a:cubicBezTo>
                  <a:cubicBezTo>
                    <a:pt x="262" y="24"/>
                    <a:pt x="261" y="25"/>
                    <a:pt x="261" y="25"/>
                  </a:cubicBezTo>
                  <a:cubicBezTo>
                    <a:pt x="260" y="26"/>
                    <a:pt x="259" y="26"/>
                    <a:pt x="257" y="26"/>
                  </a:cubicBezTo>
                  <a:cubicBezTo>
                    <a:pt x="255" y="26"/>
                    <a:pt x="254" y="26"/>
                    <a:pt x="253" y="25"/>
                  </a:cubicBezTo>
                  <a:cubicBezTo>
                    <a:pt x="252" y="24"/>
                    <a:pt x="252" y="23"/>
                    <a:pt x="252" y="22"/>
                  </a:cubicBezTo>
                  <a:cubicBezTo>
                    <a:pt x="248" y="22"/>
                    <a:pt x="248" y="22"/>
                    <a:pt x="248" y="22"/>
                  </a:cubicBezTo>
                  <a:cubicBezTo>
                    <a:pt x="249" y="25"/>
                    <a:pt x="250" y="26"/>
                    <a:pt x="251" y="27"/>
                  </a:cubicBezTo>
                  <a:cubicBezTo>
                    <a:pt x="252" y="29"/>
                    <a:pt x="254" y="29"/>
                    <a:pt x="257" y="29"/>
                  </a:cubicBezTo>
                  <a:cubicBezTo>
                    <a:pt x="259" y="29"/>
                    <a:pt x="260" y="29"/>
                    <a:pt x="261" y="28"/>
                  </a:cubicBezTo>
                  <a:cubicBezTo>
                    <a:pt x="263" y="28"/>
                    <a:pt x="264" y="27"/>
                    <a:pt x="264" y="26"/>
                  </a:cubicBezTo>
                  <a:cubicBezTo>
                    <a:pt x="265" y="25"/>
                    <a:pt x="265" y="24"/>
                    <a:pt x="265" y="23"/>
                  </a:cubicBezTo>
                  <a:cubicBezTo>
                    <a:pt x="265" y="21"/>
                    <a:pt x="265" y="20"/>
                    <a:pt x="265" y="20"/>
                  </a:cubicBezTo>
                  <a:cubicBezTo>
                    <a:pt x="264" y="19"/>
                    <a:pt x="263" y="18"/>
                    <a:pt x="262" y="18"/>
                  </a:cubicBezTo>
                  <a:close/>
                </a:path>
              </a:pathLst>
            </a:custGeom>
            <a:solidFill>
              <a:srgbClr val="82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090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/>
          <p:cNvSpPr>
            <a:spLocks noEditPoints="1"/>
          </p:cNvSpPr>
          <p:nvPr userDrawn="1"/>
        </p:nvSpPr>
        <p:spPr bwMode="auto">
          <a:xfrm>
            <a:off x="3749676" y="809625"/>
            <a:ext cx="5392738" cy="1778000"/>
          </a:xfrm>
          <a:custGeom>
            <a:avLst/>
            <a:gdLst>
              <a:gd name="T0" fmla="*/ 799 w 1699"/>
              <a:gd name="T1" fmla="*/ 251 h 560"/>
              <a:gd name="T2" fmla="*/ 745 w 1699"/>
              <a:gd name="T3" fmla="*/ 122 h 560"/>
              <a:gd name="T4" fmla="*/ 762 w 1699"/>
              <a:gd name="T5" fmla="*/ 141 h 560"/>
              <a:gd name="T6" fmla="*/ 792 w 1699"/>
              <a:gd name="T7" fmla="*/ 18 h 560"/>
              <a:gd name="T8" fmla="*/ 800 w 1699"/>
              <a:gd name="T9" fmla="*/ 27 h 560"/>
              <a:gd name="T10" fmla="*/ 1013 w 1699"/>
              <a:gd name="T11" fmla="*/ 298 h 560"/>
              <a:gd name="T12" fmla="*/ 618 w 1699"/>
              <a:gd name="T13" fmla="*/ 186 h 560"/>
              <a:gd name="T14" fmla="*/ 627 w 1699"/>
              <a:gd name="T15" fmla="*/ 196 h 560"/>
              <a:gd name="T16" fmla="*/ 849 w 1699"/>
              <a:gd name="T17" fmla="*/ 181 h 560"/>
              <a:gd name="T18" fmla="*/ 886 w 1699"/>
              <a:gd name="T19" fmla="*/ 147 h 560"/>
              <a:gd name="T20" fmla="*/ 1130 w 1699"/>
              <a:gd name="T21" fmla="*/ 340 h 560"/>
              <a:gd name="T22" fmla="*/ 993 w 1699"/>
              <a:gd name="T23" fmla="*/ 86 h 560"/>
              <a:gd name="T24" fmla="*/ 1001 w 1699"/>
              <a:gd name="T25" fmla="*/ 95 h 560"/>
              <a:gd name="T26" fmla="*/ 1034 w 1699"/>
              <a:gd name="T27" fmla="*/ 4 h 560"/>
              <a:gd name="T28" fmla="*/ 1039 w 1699"/>
              <a:gd name="T29" fmla="*/ 0 h 560"/>
              <a:gd name="T30" fmla="*/ 554 w 1699"/>
              <a:gd name="T31" fmla="*/ 113 h 560"/>
              <a:gd name="T32" fmla="*/ 5 w 1699"/>
              <a:gd name="T33" fmla="*/ 169 h 560"/>
              <a:gd name="T34" fmla="*/ 9 w 1699"/>
              <a:gd name="T35" fmla="*/ 174 h 560"/>
              <a:gd name="T36" fmla="*/ 169 w 1699"/>
              <a:gd name="T37" fmla="*/ 191 h 560"/>
              <a:gd name="T38" fmla="*/ 174 w 1699"/>
              <a:gd name="T39" fmla="*/ 187 h 560"/>
              <a:gd name="T40" fmla="*/ 91 w 1699"/>
              <a:gd name="T41" fmla="*/ 119 h 560"/>
              <a:gd name="T42" fmla="*/ 455 w 1699"/>
              <a:gd name="T43" fmla="*/ 181 h 560"/>
              <a:gd name="T44" fmla="*/ 459 w 1699"/>
              <a:gd name="T45" fmla="*/ 186 h 560"/>
              <a:gd name="T46" fmla="*/ 449 w 1699"/>
              <a:gd name="T47" fmla="*/ 56 h 560"/>
              <a:gd name="T48" fmla="*/ 454 w 1699"/>
              <a:gd name="T49" fmla="*/ 61 h 560"/>
              <a:gd name="T50" fmla="*/ 279 w 1699"/>
              <a:gd name="T51" fmla="*/ 64 h 560"/>
              <a:gd name="T52" fmla="*/ 348 w 1699"/>
              <a:gd name="T53" fmla="*/ 122 h 560"/>
              <a:gd name="T54" fmla="*/ 365 w 1699"/>
              <a:gd name="T55" fmla="*/ 141 h 560"/>
              <a:gd name="T56" fmla="*/ 1555 w 1699"/>
              <a:gd name="T57" fmla="*/ 240 h 560"/>
              <a:gd name="T58" fmla="*/ 1573 w 1699"/>
              <a:gd name="T59" fmla="*/ 223 h 560"/>
              <a:gd name="T60" fmla="*/ 1540 w 1699"/>
              <a:gd name="T61" fmla="*/ 104 h 560"/>
              <a:gd name="T62" fmla="*/ 1544 w 1699"/>
              <a:gd name="T63" fmla="*/ 503 h 560"/>
              <a:gd name="T64" fmla="*/ 1553 w 1699"/>
              <a:gd name="T65" fmla="*/ 512 h 560"/>
              <a:gd name="T66" fmla="*/ 1054 w 1699"/>
              <a:gd name="T67" fmla="*/ 165 h 560"/>
              <a:gd name="T68" fmla="*/ 1112 w 1699"/>
              <a:gd name="T69" fmla="*/ 113 h 560"/>
              <a:gd name="T70" fmla="*/ 1472 w 1699"/>
              <a:gd name="T71" fmla="*/ 10 h 560"/>
              <a:gd name="T72" fmla="*/ 1677 w 1699"/>
              <a:gd name="T73" fmla="*/ 3 h 560"/>
              <a:gd name="T74" fmla="*/ 1699 w 1699"/>
              <a:gd name="T75" fmla="*/ 134 h 560"/>
              <a:gd name="T76" fmla="*/ 1658 w 1699"/>
              <a:gd name="T77" fmla="*/ 377 h 560"/>
              <a:gd name="T78" fmla="*/ 1654 w 1699"/>
              <a:gd name="T79" fmla="*/ 381 h 560"/>
              <a:gd name="T80" fmla="*/ 1699 w 1699"/>
              <a:gd name="T81" fmla="*/ 560 h 560"/>
              <a:gd name="T82" fmla="*/ 1550 w 1699"/>
              <a:gd name="T83" fmla="*/ 399 h 560"/>
              <a:gd name="T84" fmla="*/ 1512 w 1699"/>
              <a:gd name="T85" fmla="*/ 433 h 560"/>
              <a:gd name="T86" fmla="*/ 1254 w 1699"/>
              <a:gd name="T87" fmla="*/ 168 h 560"/>
              <a:gd name="T88" fmla="*/ 1259 w 1699"/>
              <a:gd name="T89" fmla="*/ 164 h 560"/>
              <a:gd name="T90" fmla="*/ 1230 w 1699"/>
              <a:gd name="T91" fmla="*/ 308 h 560"/>
              <a:gd name="T92" fmla="*/ 1201 w 1699"/>
              <a:gd name="T93" fmla="*/ 76 h 560"/>
              <a:gd name="T94" fmla="*/ 1205 w 1699"/>
              <a:gd name="T95" fmla="*/ 80 h 560"/>
              <a:gd name="T96" fmla="*/ 1371 w 1699"/>
              <a:gd name="T97" fmla="*/ 250 h 560"/>
              <a:gd name="T98" fmla="*/ 1380 w 1699"/>
              <a:gd name="T99" fmla="*/ 241 h 560"/>
              <a:gd name="T100" fmla="*/ 1357 w 1699"/>
              <a:gd name="T101" fmla="*/ 121 h 560"/>
              <a:gd name="T102" fmla="*/ 1337 w 1699"/>
              <a:gd name="T103" fmla="*/ 43 h 560"/>
              <a:gd name="T104" fmla="*/ 1346 w 1699"/>
              <a:gd name="T105" fmla="*/ 52 h 560"/>
              <a:gd name="T106" fmla="*/ 1328 w 1699"/>
              <a:gd name="T107" fmla="*/ 362 h 560"/>
              <a:gd name="T108" fmla="*/ 1333 w 1699"/>
              <a:gd name="T109" fmla="*/ 357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99" h="560">
                <a:moveTo>
                  <a:pt x="799" y="233"/>
                </a:moveTo>
                <a:cubicBezTo>
                  <a:pt x="794" y="233"/>
                  <a:pt x="790" y="237"/>
                  <a:pt x="790" y="242"/>
                </a:cubicBezTo>
                <a:cubicBezTo>
                  <a:pt x="790" y="247"/>
                  <a:pt x="794" y="251"/>
                  <a:pt x="799" y="251"/>
                </a:cubicBezTo>
                <a:cubicBezTo>
                  <a:pt x="804" y="251"/>
                  <a:pt x="808" y="248"/>
                  <a:pt x="808" y="243"/>
                </a:cubicBezTo>
                <a:cubicBezTo>
                  <a:pt x="808" y="238"/>
                  <a:pt x="804" y="233"/>
                  <a:pt x="799" y="233"/>
                </a:cubicBezTo>
                <a:close/>
                <a:moveTo>
                  <a:pt x="745" y="122"/>
                </a:moveTo>
                <a:cubicBezTo>
                  <a:pt x="735" y="122"/>
                  <a:pt x="726" y="129"/>
                  <a:pt x="726" y="139"/>
                </a:cubicBezTo>
                <a:cubicBezTo>
                  <a:pt x="725" y="149"/>
                  <a:pt x="733" y="158"/>
                  <a:pt x="743" y="158"/>
                </a:cubicBezTo>
                <a:cubicBezTo>
                  <a:pt x="753" y="159"/>
                  <a:pt x="761" y="151"/>
                  <a:pt x="762" y="141"/>
                </a:cubicBezTo>
                <a:cubicBezTo>
                  <a:pt x="762" y="131"/>
                  <a:pt x="755" y="123"/>
                  <a:pt x="745" y="122"/>
                </a:cubicBezTo>
                <a:close/>
                <a:moveTo>
                  <a:pt x="800" y="27"/>
                </a:moveTo>
                <a:cubicBezTo>
                  <a:pt x="801" y="22"/>
                  <a:pt x="797" y="18"/>
                  <a:pt x="792" y="18"/>
                </a:cubicBezTo>
                <a:cubicBezTo>
                  <a:pt x="787" y="18"/>
                  <a:pt x="783" y="21"/>
                  <a:pt x="782" y="26"/>
                </a:cubicBezTo>
                <a:cubicBezTo>
                  <a:pt x="782" y="31"/>
                  <a:pt x="786" y="36"/>
                  <a:pt x="791" y="36"/>
                </a:cubicBezTo>
                <a:cubicBezTo>
                  <a:pt x="796" y="36"/>
                  <a:pt x="800" y="32"/>
                  <a:pt x="800" y="27"/>
                </a:cubicBezTo>
                <a:close/>
                <a:moveTo>
                  <a:pt x="1014" y="280"/>
                </a:moveTo>
                <a:cubicBezTo>
                  <a:pt x="1009" y="280"/>
                  <a:pt x="1004" y="284"/>
                  <a:pt x="1004" y="289"/>
                </a:cubicBezTo>
                <a:cubicBezTo>
                  <a:pt x="1004" y="294"/>
                  <a:pt x="1008" y="298"/>
                  <a:pt x="1013" y="298"/>
                </a:cubicBezTo>
                <a:cubicBezTo>
                  <a:pt x="1018" y="298"/>
                  <a:pt x="1022" y="295"/>
                  <a:pt x="1022" y="290"/>
                </a:cubicBezTo>
                <a:cubicBezTo>
                  <a:pt x="1023" y="285"/>
                  <a:pt x="1019" y="280"/>
                  <a:pt x="1014" y="280"/>
                </a:cubicBezTo>
                <a:close/>
                <a:moveTo>
                  <a:pt x="618" y="186"/>
                </a:moveTo>
                <a:cubicBezTo>
                  <a:pt x="613" y="186"/>
                  <a:pt x="609" y="190"/>
                  <a:pt x="608" y="195"/>
                </a:cubicBezTo>
                <a:cubicBezTo>
                  <a:pt x="608" y="200"/>
                  <a:pt x="612" y="204"/>
                  <a:pt x="617" y="204"/>
                </a:cubicBezTo>
                <a:cubicBezTo>
                  <a:pt x="622" y="205"/>
                  <a:pt x="626" y="201"/>
                  <a:pt x="627" y="196"/>
                </a:cubicBezTo>
                <a:cubicBezTo>
                  <a:pt x="627" y="191"/>
                  <a:pt x="623" y="187"/>
                  <a:pt x="618" y="186"/>
                </a:cubicBezTo>
                <a:close/>
                <a:moveTo>
                  <a:pt x="886" y="147"/>
                </a:moveTo>
                <a:cubicBezTo>
                  <a:pt x="866" y="146"/>
                  <a:pt x="850" y="161"/>
                  <a:pt x="849" y="181"/>
                </a:cubicBezTo>
                <a:cubicBezTo>
                  <a:pt x="848" y="201"/>
                  <a:pt x="863" y="218"/>
                  <a:pt x="883" y="219"/>
                </a:cubicBezTo>
                <a:cubicBezTo>
                  <a:pt x="903" y="220"/>
                  <a:pt x="920" y="204"/>
                  <a:pt x="921" y="184"/>
                </a:cubicBezTo>
                <a:cubicBezTo>
                  <a:pt x="922" y="165"/>
                  <a:pt x="906" y="148"/>
                  <a:pt x="886" y="147"/>
                </a:cubicBezTo>
                <a:close/>
                <a:moveTo>
                  <a:pt x="1131" y="322"/>
                </a:moveTo>
                <a:cubicBezTo>
                  <a:pt x="1126" y="321"/>
                  <a:pt x="1122" y="325"/>
                  <a:pt x="1122" y="330"/>
                </a:cubicBezTo>
                <a:cubicBezTo>
                  <a:pt x="1121" y="335"/>
                  <a:pt x="1125" y="339"/>
                  <a:pt x="1130" y="340"/>
                </a:cubicBezTo>
                <a:cubicBezTo>
                  <a:pt x="1135" y="340"/>
                  <a:pt x="1140" y="336"/>
                  <a:pt x="1140" y="331"/>
                </a:cubicBezTo>
                <a:cubicBezTo>
                  <a:pt x="1140" y="326"/>
                  <a:pt x="1136" y="322"/>
                  <a:pt x="1131" y="322"/>
                </a:cubicBezTo>
                <a:close/>
                <a:moveTo>
                  <a:pt x="993" y="86"/>
                </a:moveTo>
                <a:cubicBezTo>
                  <a:pt x="988" y="86"/>
                  <a:pt x="983" y="90"/>
                  <a:pt x="983" y="94"/>
                </a:cubicBezTo>
                <a:cubicBezTo>
                  <a:pt x="983" y="99"/>
                  <a:pt x="987" y="104"/>
                  <a:pt x="992" y="104"/>
                </a:cubicBezTo>
                <a:cubicBezTo>
                  <a:pt x="997" y="104"/>
                  <a:pt x="1001" y="100"/>
                  <a:pt x="1001" y="95"/>
                </a:cubicBezTo>
                <a:cubicBezTo>
                  <a:pt x="1002" y="90"/>
                  <a:pt x="998" y="86"/>
                  <a:pt x="993" y="86"/>
                </a:cubicBezTo>
                <a:close/>
                <a:moveTo>
                  <a:pt x="1039" y="0"/>
                </a:moveTo>
                <a:cubicBezTo>
                  <a:pt x="1036" y="0"/>
                  <a:pt x="1034" y="1"/>
                  <a:pt x="1034" y="4"/>
                </a:cubicBezTo>
                <a:cubicBezTo>
                  <a:pt x="1034" y="6"/>
                  <a:pt x="1036" y="9"/>
                  <a:pt x="1038" y="9"/>
                </a:cubicBezTo>
                <a:cubicBezTo>
                  <a:pt x="1041" y="9"/>
                  <a:pt x="1043" y="7"/>
                  <a:pt x="1043" y="4"/>
                </a:cubicBezTo>
                <a:cubicBezTo>
                  <a:pt x="1043" y="2"/>
                  <a:pt x="1041" y="0"/>
                  <a:pt x="1039" y="0"/>
                </a:cubicBezTo>
                <a:close/>
                <a:moveTo>
                  <a:pt x="555" y="95"/>
                </a:moveTo>
                <a:cubicBezTo>
                  <a:pt x="550" y="95"/>
                  <a:pt x="546" y="99"/>
                  <a:pt x="545" y="104"/>
                </a:cubicBezTo>
                <a:cubicBezTo>
                  <a:pt x="545" y="109"/>
                  <a:pt x="549" y="113"/>
                  <a:pt x="554" y="113"/>
                </a:cubicBezTo>
                <a:cubicBezTo>
                  <a:pt x="559" y="114"/>
                  <a:pt x="563" y="110"/>
                  <a:pt x="563" y="105"/>
                </a:cubicBezTo>
                <a:cubicBezTo>
                  <a:pt x="564" y="100"/>
                  <a:pt x="560" y="95"/>
                  <a:pt x="555" y="95"/>
                </a:cubicBezTo>
                <a:close/>
                <a:moveTo>
                  <a:pt x="5" y="169"/>
                </a:moveTo>
                <a:cubicBezTo>
                  <a:pt x="2" y="169"/>
                  <a:pt x="0" y="171"/>
                  <a:pt x="0" y="173"/>
                </a:cubicBezTo>
                <a:cubicBezTo>
                  <a:pt x="0" y="176"/>
                  <a:pt x="2" y="178"/>
                  <a:pt x="4" y="178"/>
                </a:cubicBezTo>
                <a:cubicBezTo>
                  <a:pt x="7" y="178"/>
                  <a:pt x="9" y="176"/>
                  <a:pt x="9" y="174"/>
                </a:cubicBezTo>
                <a:cubicBezTo>
                  <a:pt x="9" y="171"/>
                  <a:pt x="7" y="169"/>
                  <a:pt x="5" y="169"/>
                </a:cubicBezTo>
                <a:close/>
                <a:moveTo>
                  <a:pt x="174" y="187"/>
                </a:moveTo>
                <a:cubicBezTo>
                  <a:pt x="171" y="187"/>
                  <a:pt x="169" y="189"/>
                  <a:pt x="169" y="191"/>
                </a:cubicBezTo>
                <a:cubicBezTo>
                  <a:pt x="169" y="194"/>
                  <a:pt x="171" y="196"/>
                  <a:pt x="173" y="196"/>
                </a:cubicBezTo>
                <a:cubicBezTo>
                  <a:pt x="176" y="196"/>
                  <a:pt x="178" y="194"/>
                  <a:pt x="178" y="191"/>
                </a:cubicBezTo>
                <a:cubicBezTo>
                  <a:pt x="178" y="189"/>
                  <a:pt x="176" y="187"/>
                  <a:pt x="174" y="187"/>
                </a:cubicBezTo>
                <a:close/>
                <a:moveTo>
                  <a:pt x="92" y="101"/>
                </a:moveTo>
                <a:cubicBezTo>
                  <a:pt x="87" y="101"/>
                  <a:pt x="83" y="105"/>
                  <a:pt x="83" y="110"/>
                </a:cubicBezTo>
                <a:cubicBezTo>
                  <a:pt x="82" y="115"/>
                  <a:pt x="86" y="119"/>
                  <a:pt x="91" y="119"/>
                </a:cubicBezTo>
                <a:cubicBezTo>
                  <a:pt x="96" y="119"/>
                  <a:pt x="100" y="116"/>
                  <a:pt x="101" y="111"/>
                </a:cubicBezTo>
                <a:cubicBezTo>
                  <a:pt x="101" y="106"/>
                  <a:pt x="97" y="101"/>
                  <a:pt x="92" y="101"/>
                </a:cubicBezTo>
                <a:close/>
                <a:moveTo>
                  <a:pt x="455" y="181"/>
                </a:moveTo>
                <a:cubicBezTo>
                  <a:pt x="452" y="181"/>
                  <a:pt x="450" y="183"/>
                  <a:pt x="450" y="185"/>
                </a:cubicBezTo>
                <a:cubicBezTo>
                  <a:pt x="450" y="188"/>
                  <a:pt x="452" y="190"/>
                  <a:pt x="455" y="190"/>
                </a:cubicBezTo>
                <a:cubicBezTo>
                  <a:pt x="457" y="190"/>
                  <a:pt x="459" y="188"/>
                  <a:pt x="459" y="186"/>
                </a:cubicBezTo>
                <a:cubicBezTo>
                  <a:pt x="459" y="183"/>
                  <a:pt x="457" y="181"/>
                  <a:pt x="455" y="181"/>
                </a:cubicBezTo>
                <a:close/>
                <a:moveTo>
                  <a:pt x="454" y="61"/>
                </a:moveTo>
                <a:cubicBezTo>
                  <a:pt x="454" y="59"/>
                  <a:pt x="452" y="56"/>
                  <a:pt x="449" y="56"/>
                </a:cubicBezTo>
                <a:cubicBezTo>
                  <a:pt x="447" y="56"/>
                  <a:pt x="445" y="58"/>
                  <a:pt x="445" y="61"/>
                </a:cubicBezTo>
                <a:cubicBezTo>
                  <a:pt x="445" y="63"/>
                  <a:pt x="446" y="65"/>
                  <a:pt x="449" y="65"/>
                </a:cubicBezTo>
                <a:cubicBezTo>
                  <a:pt x="451" y="66"/>
                  <a:pt x="454" y="64"/>
                  <a:pt x="454" y="61"/>
                </a:cubicBezTo>
                <a:close/>
                <a:moveTo>
                  <a:pt x="280" y="55"/>
                </a:moveTo>
                <a:cubicBezTo>
                  <a:pt x="277" y="55"/>
                  <a:pt x="275" y="57"/>
                  <a:pt x="275" y="59"/>
                </a:cubicBezTo>
                <a:cubicBezTo>
                  <a:pt x="275" y="62"/>
                  <a:pt x="277" y="64"/>
                  <a:pt x="279" y="64"/>
                </a:cubicBezTo>
                <a:cubicBezTo>
                  <a:pt x="282" y="64"/>
                  <a:pt x="284" y="62"/>
                  <a:pt x="284" y="60"/>
                </a:cubicBezTo>
                <a:cubicBezTo>
                  <a:pt x="284" y="57"/>
                  <a:pt x="282" y="55"/>
                  <a:pt x="280" y="55"/>
                </a:cubicBezTo>
                <a:close/>
                <a:moveTo>
                  <a:pt x="348" y="122"/>
                </a:moveTo>
                <a:cubicBezTo>
                  <a:pt x="338" y="121"/>
                  <a:pt x="330" y="129"/>
                  <a:pt x="329" y="139"/>
                </a:cubicBezTo>
                <a:cubicBezTo>
                  <a:pt x="329" y="149"/>
                  <a:pt x="337" y="158"/>
                  <a:pt x="346" y="158"/>
                </a:cubicBezTo>
                <a:cubicBezTo>
                  <a:pt x="356" y="158"/>
                  <a:pt x="365" y="151"/>
                  <a:pt x="365" y="141"/>
                </a:cubicBezTo>
                <a:cubicBezTo>
                  <a:pt x="366" y="131"/>
                  <a:pt x="358" y="122"/>
                  <a:pt x="348" y="122"/>
                </a:cubicBezTo>
                <a:close/>
                <a:moveTo>
                  <a:pt x="1573" y="223"/>
                </a:moveTo>
                <a:cubicBezTo>
                  <a:pt x="1563" y="223"/>
                  <a:pt x="1555" y="230"/>
                  <a:pt x="1555" y="240"/>
                </a:cubicBezTo>
                <a:cubicBezTo>
                  <a:pt x="1554" y="250"/>
                  <a:pt x="1562" y="259"/>
                  <a:pt x="1572" y="259"/>
                </a:cubicBezTo>
                <a:cubicBezTo>
                  <a:pt x="1582" y="260"/>
                  <a:pt x="1590" y="252"/>
                  <a:pt x="1591" y="242"/>
                </a:cubicBezTo>
                <a:cubicBezTo>
                  <a:pt x="1591" y="232"/>
                  <a:pt x="1583" y="224"/>
                  <a:pt x="1573" y="223"/>
                </a:cubicBezTo>
                <a:close/>
                <a:moveTo>
                  <a:pt x="1549" y="88"/>
                </a:moveTo>
                <a:cubicBezTo>
                  <a:pt x="1545" y="86"/>
                  <a:pt x="1540" y="87"/>
                  <a:pt x="1537" y="91"/>
                </a:cubicBezTo>
                <a:cubicBezTo>
                  <a:pt x="1534" y="95"/>
                  <a:pt x="1535" y="101"/>
                  <a:pt x="1540" y="104"/>
                </a:cubicBezTo>
                <a:cubicBezTo>
                  <a:pt x="1544" y="106"/>
                  <a:pt x="1549" y="105"/>
                  <a:pt x="1552" y="101"/>
                </a:cubicBezTo>
                <a:cubicBezTo>
                  <a:pt x="1555" y="97"/>
                  <a:pt x="1554" y="91"/>
                  <a:pt x="1549" y="88"/>
                </a:cubicBezTo>
                <a:close/>
                <a:moveTo>
                  <a:pt x="1544" y="503"/>
                </a:moveTo>
                <a:cubicBezTo>
                  <a:pt x="1539" y="502"/>
                  <a:pt x="1535" y="506"/>
                  <a:pt x="1535" y="511"/>
                </a:cubicBezTo>
                <a:cubicBezTo>
                  <a:pt x="1534" y="516"/>
                  <a:pt x="1538" y="520"/>
                  <a:pt x="1543" y="521"/>
                </a:cubicBezTo>
                <a:cubicBezTo>
                  <a:pt x="1548" y="521"/>
                  <a:pt x="1552" y="517"/>
                  <a:pt x="1553" y="512"/>
                </a:cubicBezTo>
                <a:cubicBezTo>
                  <a:pt x="1553" y="507"/>
                  <a:pt x="1549" y="503"/>
                  <a:pt x="1544" y="503"/>
                </a:cubicBezTo>
                <a:close/>
                <a:moveTo>
                  <a:pt x="1112" y="113"/>
                </a:moveTo>
                <a:cubicBezTo>
                  <a:pt x="1082" y="111"/>
                  <a:pt x="1056" y="135"/>
                  <a:pt x="1054" y="165"/>
                </a:cubicBezTo>
                <a:cubicBezTo>
                  <a:pt x="1053" y="195"/>
                  <a:pt x="1077" y="221"/>
                  <a:pt x="1107" y="222"/>
                </a:cubicBezTo>
                <a:cubicBezTo>
                  <a:pt x="1137" y="224"/>
                  <a:pt x="1163" y="200"/>
                  <a:pt x="1164" y="170"/>
                </a:cubicBezTo>
                <a:cubicBezTo>
                  <a:pt x="1166" y="140"/>
                  <a:pt x="1142" y="114"/>
                  <a:pt x="1112" y="113"/>
                </a:cubicBezTo>
                <a:close/>
                <a:moveTo>
                  <a:pt x="1477" y="2"/>
                </a:moveTo>
                <a:cubicBezTo>
                  <a:pt x="1475" y="1"/>
                  <a:pt x="1472" y="1"/>
                  <a:pt x="1471" y="4"/>
                </a:cubicBezTo>
                <a:cubicBezTo>
                  <a:pt x="1470" y="6"/>
                  <a:pt x="1470" y="8"/>
                  <a:pt x="1472" y="10"/>
                </a:cubicBezTo>
                <a:cubicBezTo>
                  <a:pt x="1474" y="11"/>
                  <a:pt x="1477" y="10"/>
                  <a:pt x="1479" y="8"/>
                </a:cubicBezTo>
                <a:cubicBezTo>
                  <a:pt x="1480" y="6"/>
                  <a:pt x="1479" y="3"/>
                  <a:pt x="1477" y="2"/>
                </a:cubicBezTo>
                <a:close/>
                <a:moveTo>
                  <a:pt x="1677" y="3"/>
                </a:moveTo>
                <a:cubicBezTo>
                  <a:pt x="1639" y="1"/>
                  <a:pt x="1608" y="30"/>
                  <a:pt x="1606" y="68"/>
                </a:cubicBezTo>
                <a:cubicBezTo>
                  <a:pt x="1604" y="105"/>
                  <a:pt x="1633" y="137"/>
                  <a:pt x="1670" y="139"/>
                </a:cubicBezTo>
                <a:cubicBezTo>
                  <a:pt x="1681" y="139"/>
                  <a:pt x="1690" y="137"/>
                  <a:pt x="1699" y="134"/>
                </a:cubicBezTo>
                <a:cubicBezTo>
                  <a:pt x="1699" y="8"/>
                  <a:pt x="1699" y="8"/>
                  <a:pt x="1699" y="8"/>
                </a:cubicBezTo>
                <a:cubicBezTo>
                  <a:pt x="1692" y="5"/>
                  <a:pt x="1685" y="4"/>
                  <a:pt x="1677" y="3"/>
                </a:cubicBezTo>
                <a:close/>
                <a:moveTo>
                  <a:pt x="1658" y="377"/>
                </a:moveTo>
                <a:cubicBezTo>
                  <a:pt x="1659" y="374"/>
                  <a:pt x="1657" y="372"/>
                  <a:pt x="1654" y="372"/>
                </a:cubicBezTo>
                <a:cubicBezTo>
                  <a:pt x="1652" y="372"/>
                  <a:pt x="1650" y="374"/>
                  <a:pt x="1649" y="376"/>
                </a:cubicBezTo>
                <a:cubicBezTo>
                  <a:pt x="1649" y="379"/>
                  <a:pt x="1651" y="381"/>
                  <a:pt x="1654" y="381"/>
                </a:cubicBezTo>
                <a:cubicBezTo>
                  <a:pt x="1656" y="381"/>
                  <a:pt x="1658" y="379"/>
                  <a:pt x="1658" y="377"/>
                </a:cubicBezTo>
                <a:close/>
                <a:moveTo>
                  <a:pt x="1638" y="467"/>
                </a:moveTo>
                <a:cubicBezTo>
                  <a:pt x="1636" y="509"/>
                  <a:pt x="1662" y="546"/>
                  <a:pt x="1699" y="560"/>
                </a:cubicBezTo>
                <a:cubicBezTo>
                  <a:pt x="1699" y="384"/>
                  <a:pt x="1699" y="384"/>
                  <a:pt x="1699" y="384"/>
                </a:cubicBezTo>
                <a:cubicBezTo>
                  <a:pt x="1665" y="396"/>
                  <a:pt x="1640" y="429"/>
                  <a:pt x="1638" y="467"/>
                </a:cubicBezTo>
                <a:close/>
                <a:moveTo>
                  <a:pt x="1550" y="399"/>
                </a:moveTo>
                <a:cubicBezTo>
                  <a:pt x="1551" y="379"/>
                  <a:pt x="1535" y="362"/>
                  <a:pt x="1515" y="361"/>
                </a:cubicBezTo>
                <a:cubicBezTo>
                  <a:pt x="1496" y="360"/>
                  <a:pt x="1479" y="375"/>
                  <a:pt x="1478" y="395"/>
                </a:cubicBezTo>
                <a:cubicBezTo>
                  <a:pt x="1477" y="415"/>
                  <a:pt x="1492" y="432"/>
                  <a:pt x="1512" y="433"/>
                </a:cubicBezTo>
                <a:cubicBezTo>
                  <a:pt x="1532" y="434"/>
                  <a:pt x="1549" y="419"/>
                  <a:pt x="1550" y="399"/>
                </a:cubicBezTo>
                <a:close/>
                <a:moveTo>
                  <a:pt x="1259" y="164"/>
                </a:moveTo>
                <a:cubicBezTo>
                  <a:pt x="1257" y="164"/>
                  <a:pt x="1255" y="166"/>
                  <a:pt x="1254" y="168"/>
                </a:cubicBezTo>
                <a:cubicBezTo>
                  <a:pt x="1254" y="171"/>
                  <a:pt x="1256" y="173"/>
                  <a:pt x="1259" y="173"/>
                </a:cubicBezTo>
                <a:cubicBezTo>
                  <a:pt x="1261" y="173"/>
                  <a:pt x="1263" y="171"/>
                  <a:pt x="1263" y="169"/>
                </a:cubicBezTo>
                <a:cubicBezTo>
                  <a:pt x="1264" y="166"/>
                  <a:pt x="1262" y="164"/>
                  <a:pt x="1259" y="164"/>
                </a:cubicBezTo>
                <a:close/>
                <a:moveTo>
                  <a:pt x="1232" y="272"/>
                </a:moveTo>
                <a:cubicBezTo>
                  <a:pt x="1222" y="272"/>
                  <a:pt x="1213" y="279"/>
                  <a:pt x="1213" y="289"/>
                </a:cubicBezTo>
                <a:cubicBezTo>
                  <a:pt x="1212" y="299"/>
                  <a:pt x="1220" y="308"/>
                  <a:pt x="1230" y="308"/>
                </a:cubicBezTo>
                <a:cubicBezTo>
                  <a:pt x="1240" y="309"/>
                  <a:pt x="1248" y="301"/>
                  <a:pt x="1249" y="291"/>
                </a:cubicBezTo>
                <a:cubicBezTo>
                  <a:pt x="1249" y="281"/>
                  <a:pt x="1242" y="273"/>
                  <a:pt x="1232" y="272"/>
                </a:cubicBezTo>
                <a:close/>
                <a:moveTo>
                  <a:pt x="1201" y="76"/>
                </a:moveTo>
                <a:cubicBezTo>
                  <a:pt x="1198" y="75"/>
                  <a:pt x="1196" y="77"/>
                  <a:pt x="1196" y="80"/>
                </a:cubicBezTo>
                <a:cubicBezTo>
                  <a:pt x="1196" y="82"/>
                  <a:pt x="1198" y="84"/>
                  <a:pt x="1200" y="85"/>
                </a:cubicBezTo>
                <a:cubicBezTo>
                  <a:pt x="1203" y="85"/>
                  <a:pt x="1205" y="83"/>
                  <a:pt x="1205" y="80"/>
                </a:cubicBezTo>
                <a:cubicBezTo>
                  <a:pt x="1205" y="78"/>
                  <a:pt x="1203" y="76"/>
                  <a:pt x="1201" y="76"/>
                </a:cubicBezTo>
                <a:close/>
                <a:moveTo>
                  <a:pt x="1380" y="241"/>
                </a:moveTo>
                <a:cubicBezTo>
                  <a:pt x="1375" y="241"/>
                  <a:pt x="1371" y="245"/>
                  <a:pt x="1371" y="250"/>
                </a:cubicBezTo>
                <a:cubicBezTo>
                  <a:pt x="1371" y="255"/>
                  <a:pt x="1374" y="259"/>
                  <a:pt x="1379" y="259"/>
                </a:cubicBezTo>
                <a:cubicBezTo>
                  <a:pt x="1384" y="260"/>
                  <a:pt x="1389" y="256"/>
                  <a:pt x="1389" y="251"/>
                </a:cubicBezTo>
                <a:cubicBezTo>
                  <a:pt x="1389" y="246"/>
                  <a:pt x="1385" y="242"/>
                  <a:pt x="1380" y="241"/>
                </a:cubicBezTo>
                <a:close/>
                <a:moveTo>
                  <a:pt x="1362" y="113"/>
                </a:moveTo>
                <a:cubicBezTo>
                  <a:pt x="1360" y="112"/>
                  <a:pt x="1357" y="113"/>
                  <a:pt x="1356" y="115"/>
                </a:cubicBezTo>
                <a:cubicBezTo>
                  <a:pt x="1355" y="117"/>
                  <a:pt x="1355" y="120"/>
                  <a:pt x="1357" y="121"/>
                </a:cubicBezTo>
                <a:cubicBezTo>
                  <a:pt x="1360" y="122"/>
                  <a:pt x="1362" y="122"/>
                  <a:pt x="1364" y="120"/>
                </a:cubicBezTo>
                <a:cubicBezTo>
                  <a:pt x="1365" y="118"/>
                  <a:pt x="1364" y="115"/>
                  <a:pt x="1362" y="113"/>
                </a:cubicBezTo>
                <a:close/>
                <a:moveTo>
                  <a:pt x="1337" y="43"/>
                </a:moveTo>
                <a:cubicBezTo>
                  <a:pt x="1332" y="43"/>
                  <a:pt x="1328" y="47"/>
                  <a:pt x="1328" y="52"/>
                </a:cubicBezTo>
                <a:cubicBezTo>
                  <a:pt x="1327" y="57"/>
                  <a:pt x="1331" y="61"/>
                  <a:pt x="1336" y="61"/>
                </a:cubicBezTo>
                <a:cubicBezTo>
                  <a:pt x="1341" y="61"/>
                  <a:pt x="1345" y="57"/>
                  <a:pt x="1346" y="52"/>
                </a:cubicBezTo>
                <a:cubicBezTo>
                  <a:pt x="1346" y="47"/>
                  <a:pt x="1342" y="43"/>
                  <a:pt x="1337" y="43"/>
                </a:cubicBezTo>
                <a:close/>
                <a:moveTo>
                  <a:pt x="1333" y="357"/>
                </a:moveTo>
                <a:cubicBezTo>
                  <a:pt x="1330" y="357"/>
                  <a:pt x="1328" y="359"/>
                  <a:pt x="1328" y="362"/>
                </a:cubicBezTo>
                <a:cubicBezTo>
                  <a:pt x="1328" y="364"/>
                  <a:pt x="1330" y="366"/>
                  <a:pt x="1332" y="366"/>
                </a:cubicBezTo>
                <a:cubicBezTo>
                  <a:pt x="1335" y="366"/>
                  <a:pt x="1337" y="365"/>
                  <a:pt x="1337" y="362"/>
                </a:cubicBezTo>
                <a:cubicBezTo>
                  <a:pt x="1337" y="360"/>
                  <a:pt x="1335" y="357"/>
                  <a:pt x="1333" y="35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9593" y="1085031"/>
            <a:ext cx="7344816" cy="593682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900113" y="1814534"/>
            <a:ext cx="3370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900113" y="2018482"/>
            <a:ext cx="7343775" cy="43021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spc="-30" baseline="0">
                <a:solidFill>
                  <a:schemeClr val="bg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100">
                <a:solidFill>
                  <a:schemeClr val="bg2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100">
                <a:solidFill>
                  <a:schemeClr val="bg2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100">
                <a:solidFill>
                  <a:schemeClr val="bg2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Insert Your Text Here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900113" y="2836853"/>
            <a:ext cx="7343775" cy="2277888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1400" b="1" spc="-30" baseline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1) Insert Your Text Here</a:t>
            </a:r>
          </a:p>
        </p:txBody>
      </p:sp>
      <p:sp>
        <p:nvSpPr>
          <p:cNvPr id="26" name="Rectangle 9"/>
          <p:cNvSpPr>
            <a:spLocks noChangeArrowheads="1"/>
          </p:cNvSpPr>
          <p:nvPr userDrawn="1"/>
        </p:nvSpPr>
        <p:spPr bwMode="auto">
          <a:xfrm>
            <a:off x="0" y="6715125"/>
            <a:ext cx="9144000" cy="1428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그룹 25"/>
          <p:cNvGrpSpPr/>
          <p:nvPr userDrawn="1"/>
        </p:nvGrpSpPr>
        <p:grpSpPr>
          <a:xfrm>
            <a:off x="7454952" y="5970145"/>
            <a:ext cx="1242122" cy="502163"/>
            <a:chOff x="7077075" y="5270500"/>
            <a:chExt cx="1484313" cy="600076"/>
          </a:xfrm>
        </p:grpSpPr>
        <p:sp>
          <p:nvSpPr>
            <p:cNvPr id="29" name="Freeform 5"/>
            <p:cNvSpPr>
              <a:spLocks noEditPoints="1"/>
            </p:cNvSpPr>
            <p:nvPr userDrawn="1"/>
          </p:nvSpPr>
          <p:spPr bwMode="auto">
            <a:xfrm>
              <a:off x="7099300" y="5270500"/>
              <a:ext cx="1457325" cy="328613"/>
            </a:xfrm>
            <a:custGeom>
              <a:avLst/>
              <a:gdLst>
                <a:gd name="T0" fmla="*/ 49 w 386"/>
                <a:gd name="T1" fmla="*/ 21 h 86"/>
                <a:gd name="T2" fmla="*/ 69 w 386"/>
                <a:gd name="T3" fmla="*/ 86 h 86"/>
                <a:gd name="T4" fmla="*/ 89 w 386"/>
                <a:gd name="T5" fmla="*/ 21 h 86"/>
                <a:gd name="T6" fmla="*/ 76 w 386"/>
                <a:gd name="T7" fmla="*/ 66 h 86"/>
                <a:gd name="T8" fmla="*/ 64 w 386"/>
                <a:gd name="T9" fmla="*/ 72 h 86"/>
                <a:gd name="T10" fmla="*/ 64 w 386"/>
                <a:gd name="T11" fmla="*/ 14 h 86"/>
                <a:gd name="T12" fmla="*/ 76 w 386"/>
                <a:gd name="T13" fmla="*/ 20 h 86"/>
                <a:gd name="T14" fmla="*/ 122 w 386"/>
                <a:gd name="T15" fmla="*/ 72 h 86"/>
                <a:gd name="T16" fmla="*/ 110 w 386"/>
                <a:gd name="T17" fmla="*/ 66 h 86"/>
                <a:gd name="T18" fmla="*/ 97 w 386"/>
                <a:gd name="T19" fmla="*/ 65 h 86"/>
                <a:gd name="T20" fmla="*/ 131 w 386"/>
                <a:gd name="T21" fmla="*/ 81 h 86"/>
                <a:gd name="T22" fmla="*/ 124 w 386"/>
                <a:gd name="T23" fmla="*/ 1 h 86"/>
                <a:gd name="T24" fmla="*/ 14 w 386"/>
                <a:gd name="T25" fmla="*/ 1 h 86"/>
                <a:gd name="T26" fmla="*/ 17 w 386"/>
                <a:gd name="T27" fmla="*/ 85 h 86"/>
                <a:gd name="T28" fmla="*/ 47 w 386"/>
                <a:gd name="T29" fmla="*/ 1 h 86"/>
                <a:gd name="T30" fmla="*/ 272 w 386"/>
                <a:gd name="T31" fmla="*/ 0 h 86"/>
                <a:gd name="T32" fmla="*/ 252 w 386"/>
                <a:gd name="T33" fmla="*/ 65 h 86"/>
                <a:gd name="T34" fmla="*/ 287 w 386"/>
                <a:gd name="T35" fmla="*/ 80 h 86"/>
                <a:gd name="T36" fmla="*/ 287 w 386"/>
                <a:gd name="T37" fmla="*/ 5 h 86"/>
                <a:gd name="T38" fmla="*/ 277 w 386"/>
                <a:gd name="T39" fmla="*/ 72 h 86"/>
                <a:gd name="T40" fmla="*/ 265 w 386"/>
                <a:gd name="T41" fmla="*/ 66 h 86"/>
                <a:gd name="T42" fmla="*/ 272 w 386"/>
                <a:gd name="T43" fmla="*/ 12 h 86"/>
                <a:gd name="T44" fmla="*/ 279 w 386"/>
                <a:gd name="T45" fmla="*/ 66 h 86"/>
                <a:gd name="T46" fmla="*/ 299 w 386"/>
                <a:gd name="T47" fmla="*/ 21 h 86"/>
                <a:gd name="T48" fmla="*/ 319 w 386"/>
                <a:gd name="T49" fmla="*/ 86 h 86"/>
                <a:gd name="T50" fmla="*/ 339 w 386"/>
                <a:gd name="T51" fmla="*/ 38 h 86"/>
                <a:gd name="T52" fmla="*/ 326 w 386"/>
                <a:gd name="T53" fmla="*/ 50 h 86"/>
                <a:gd name="T54" fmla="*/ 319 w 386"/>
                <a:gd name="T55" fmla="*/ 74 h 86"/>
                <a:gd name="T56" fmla="*/ 313 w 386"/>
                <a:gd name="T57" fmla="*/ 20 h 86"/>
                <a:gd name="T58" fmla="*/ 324 w 386"/>
                <a:gd name="T59" fmla="*/ 14 h 86"/>
                <a:gd name="T60" fmla="*/ 339 w 386"/>
                <a:gd name="T61" fmla="*/ 29 h 86"/>
                <a:gd name="T62" fmla="*/ 319 w 386"/>
                <a:gd name="T63" fmla="*/ 0 h 86"/>
                <a:gd name="T64" fmla="*/ 351 w 386"/>
                <a:gd name="T65" fmla="*/ 5 h 86"/>
                <a:gd name="T66" fmla="*/ 351 w 386"/>
                <a:gd name="T67" fmla="*/ 80 h 86"/>
                <a:gd name="T68" fmla="*/ 386 w 386"/>
                <a:gd name="T69" fmla="*/ 65 h 86"/>
                <a:gd name="T70" fmla="*/ 373 w 386"/>
                <a:gd name="T71" fmla="*/ 66 h 86"/>
                <a:gd name="T72" fmla="*/ 361 w 386"/>
                <a:gd name="T73" fmla="*/ 72 h 86"/>
                <a:gd name="T74" fmla="*/ 361 w 386"/>
                <a:gd name="T75" fmla="*/ 14 h 86"/>
                <a:gd name="T76" fmla="*/ 373 w 386"/>
                <a:gd name="T77" fmla="*/ 20 h 86"/>
                <a:gd name="T78" fmla="*/ 185 w 386"/>
                <a:gd name="T79" fmla="*/ 62 h 86"/>
                <a:gd name="T80" fmla="*/ 185 w 386"/>
                <a:gd name="T81" fmla="*/ 27 h 86"/>
                <a:gd name="T82" fmla="*/ 165 w 386"/>
                <a:gd name="T83" fmla="*/ 1 h 86"/>
                <a:gd name="T84" fmla="*/ 159 w 386"/>
                <a:gd name="T85" fmla="*/ 85 h 86"/>
                <a:gd name="T86" fmla="*/ 170 w 386"/>
                <a:gd name="T87" fmla="*/ 53 h 86"/>
                <a:gd name="T88" fmla="*/ 172 w 386"/>
                <a:gd name="T89" fmla="*/ 79 h 86"/>
                <a:gd name="T90" fmla="*/ 173 w 386"/>
                <a:gd name="T91" fmla="*/ 85 h 86"/>
                <a:gd name="T92" fmla="*/ 185 w 386"/>
                <a:gd name="T93" fmla="*/ 75 h 86"/>
                <a:gd name="T94" fmla="*/ 164 w 386"/>
                <a:gd name="T95" fmla="*/ 39 h 86"/>
                <a:gd name="T96" fmla="*/ 165 w 386"/>
                <a:gd name="T97" fmla="*/ 13 h 86"/>
                <a:gd name="T98" fmla="*/ 172 w 386"/>
                <a:gd name="T99" fmla="*/ 30 h 86"/>
                <a:gd name="T100" fmla="*/ 212 w 386"/>
                <a:gd name="T101" fmla="*/ 85 h 86"/>
                <a:gd name="T102" fmla="*/ 225 w 386"/>
                <a:gd name="T103" fmla="*/ 7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6" h="86">
                  <a:moveTo>
                    <a:pt x="69" y="0"/>
                  </a:moveTo>
                  <a:cubicBezTo>
                    <a:pt x="63" y="0"/>
                    <a:pt x="58" y="2"/>
                    <a:pt x="54" y="5"/>
                  </a:cubicBezTo>
                  <a:cubicBezTo>
                    <a:pt x="51" y="9"/>
                    <a:pt x="49" y="14"/>
                    <a:pt x="49" y="2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72"/>
                    <a:pt x="51" y="77"/>
                    <a:pt x="54" y="80"/>
                  </a:cubicBezTo>
                  <a:cubicBezTo>
                    <a:pt x="58" y="84"/>
                    <a:pt x="63" y="86"/>
                    <a:pt x="69" y="86"/>
                  </a:cubicBezTo>
                  <a:cubicBezTo>
                    <a:pt x="76" y="86"/>
                    <a:pt x="81" y="84"/>
                    <a:pt x="84" y="80"/>
                  </a:cubicBezTo>
                  <a:cubicBezTo>
                    <a:pt x="87" y="77"/>
                    <a:pt x="89" y="72"/>
                    <a:pt x="89" y="65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89" y="14"/>
                    <a:pt x="87" y="9"/>
                    <a:pt x="84" y="5"/>
                  </a:cubicBezTo>
                  <a:cubicBezTo>
                    <a:pt x="81" y="2"/>
                    <a:pt x="76" y="0"/>
                    <a:pt x="69" y="0"/>
                  </a:cubicBezTo>
                  <a:close/>
                  <a:moveTo>
                    <a:pt x="76" y="66"/>
                  </a:moveTo>
                  <a:cubicBezTo>
                    <a:pt x="76" y="69"/>
                    <a:pt x="75" y="71"/>
                    <a:pt x="74" y="72"/>
                  </a:cubicBezTo>
                  <a:cubicBezTo>
                    <a:pt x="73" y="73"/>
                    <a:pt x="71" y="74"/>
                    <a:pt x="69" y="74"/>
                  </a:cubicBezTo>
                  <a:cubicBezTo>
                    <a:pt x="67" y="74"/>
                    <a:pt x="65" y="73"/>
                    <a:pt x="64" y="72"/>
                  </a:cubicBezTo>
                  <a:cubicBezTo>
                    <a:pt x="63" y="71"/>
                    <a:pt x="62" y="69"/>
                    <a:pt x="62" y="66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17"/>
                    <a:pt x="63" y="15"/>
                    <a:pt x="64" y="14"/>
                  </a:cubicBezTo>
                  <a:cubicBezTo>
                    <a:pt x="65" y="13"/>
                    <a:pt x="67" y="12"/>
                    <a:pt x="69" y="12"/>
                  </a:cubicBezTo>
                  <a:cubicBezTo>
                    <a:pt x="71" y="12"/>
                    <a:pt x="73" y="13"/>
                    <a:pt x="74" y="14"/>
                  </a:cubicBezTo>
                  <a:cubicBezTo>
                    <a:pt x="75" y="15"/>
                    <a:pt x="76" y="17"/>
                    <a:pt x="76" y="20"/>
                  </a:cubicBezTo>
                  <a:lnTo>
                    <a:pt x="76" y="66"/>
                  </a:lnTo>
                  <a:close/>
                  <a:moveTo>
                    <a:pt x="124" y="66"/>
                  </a:moveTo>
                  <a:cubicBezTo>
                    <a:pt x="124" y="69"/>
                    <a:pt x="123" y="71"/>
                    <a:pt x="122" y="72"/>
                  </a:cubicBezTo>
                  <a:cubicBezTo>
                    <a:pt x="121" y="73"/>
                    <a:pt x="119" y="74"/>
                    <a:pt x="117" y="74"/>
                  </a:cubicBezTo>
                  <a:cubicBezTo>
                    <a:pt x="115" y="74"/>
                    <a:pt x="113" y="73"/>
                    <a:pt x="112" y="72"/>
                  </a:cubicBezTo>
                  <a:cubicBezTo>
                    <a:pt x="111" y="71"/>
                    <a:pt x="110" y="69"/>
                    <a:pt x="110" y="66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7" y="72"/>
                    <a:pt x="99" y="77"/>
                    <a:pt x="102" y="81"/>
                  </a:cubicBezTo>
                  <a:cubicBezTo>
                    <a:pt x="105" y="84"/>
                    <a:pt x="110" y="86"/>
                    <a:pt x="117" y="86"/>
                  </a:cubicBezTo>
                  <a:cubicBezTo>
                    <a:pt x="123" y="86"/>
                    <a:pt x="128" y="84"/>
                    <a:pt x="131" y="81"/>
                  </a:cubicBezTo>
                  <a:cubicBezTo>
                    <a:pt x="135" y="77"/>
                    <a:pt x="136" y="72"/>
                    <a:pt x="136" y="65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24" y="1"/>
                    <a:pt x="124" y="1"/>
                    <a:pt x="124" y="1"/>
                  </a:cubicBezTo>
                  <a:lnTo>
                    <a:pt x="124" y="66"/>
                  </a:lnTo>
                  <a:close/>
                  <a:moveTo>
                    <a:pt x="24" y="39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24" y="39"/>
                  </a:lnTo>
                  <a:close/>
                  <a:moveTo>
                    <a:pt x="272" y="0"/>
                  </a:moveTo>
                  <a:cubicBezTo>
                    <a:pt x="265" y="0"/>
                    <a:pt x="260" y="2"/>
                    <a:pt x="257" y="5"/>
                  </a:cubicBezTo>
                  <a:cubicBezTo>
                    <a:pt x="254" y="9"/>
                    <a:pt x="252" y="14"/>
                    <a:pt x="252" y="21"/>
                  </a:cubicBezTo>
                  <a:cubicBezTo>
                    <a:pt x="252" y="65"/>
                    <a:pt x="252" y="65"/>
                    <a:pt x="252" y="65"/>
                  </a:cubicBezTo>
                  <a:cubicBezTo>
                    <a:pt x="252" y="72"/>
                    <a:pt x="254" y="77"/>
                    <a:pt x="257" y="80"/>
                  </a:cubicBezTo>
                  <a:cubicBezTo>
                    <a:pt x="260" y="84"/>
                    <a:pt x="265" y="86"/>
                    <a:pt x="272" y="86"/>
                  </a:cubicBezTo>
                  <a:cubicBezTo>
                    <a:pt x="278" y="86"/>
                    <a:pt x="283" y="84"/>
                    <a:pt x="287" y="80"/>
                  </a:cubicBezTo>
                  <a:cubicBezTo>
                    <a:pt x="290" y="77"/>
                    <a:pt x="292" y="72"/>
                    <a:pt x="292" y="65"/>
                  </a:cubicBezTo>
                  <a:cubicBezTo>
                    <a:pt x="292" y="21"/>
                    <a:pt x="292" y="21"/>
                    <a:pt x="292" y="21"/>
                  </a:cubicBezTo>
                  <a:cubicBezTo>
                    <a:pt x="292" y="14"/>
                    <a:pt x="290" y="9"/>
                    <a:pt x="287" y="5"/>
                  </a:cubicBezTo>
                  <a:cubicBezTo>
                    <a:pt x="283" y="2"/>
                    <a:pt x="278" y="0"/>
                    <a:pt x="272" y="0"/>
                  </a:cubicBezTo>
                  <a:close/>
                  <a:moveTo>
                    <a:pt x="279" y="66"/>
                  </a:moveTo>
                  <a:cubicBezTo>
                    <a:pt x="279" y="69"/>
                    <a:pt x="278" y="71"/>
                    <a:pt x="277" y="72"/>
                  </a:cubicBezTo>
                  <a:cubicBezTo>
                    <a:pt x="276" y="73"/>
                    <a:pt x="274" y="74"/>
                    <a:pt x="272" y="74"/>
                  </a:cubicBezTo>
                  <a:cubicBezTo>
                    <a:pt x="270" y="74"/>
                    <a:pt x="268" y="73"/>
                    <a:pt x="267" y="72"/>
                  </a:cubicBezTo>
                  <a:cubicBezTo>
                    <a:pt x="266" y="71"/>
                    <a:pt x="265" y="69"/>
                    <a:pt x="265" y="66"/>
                  </a:cubicBezTo>
                  <a:cubicBezTo>
                    <a:pt x="265" y="20"/>
                    <a:pt x="265" y="20"/>
                    <a:pt x="265" y="20"/>
                  </a:cubicBezTo>
                  <a:cubicBezTo>
                    <a:pt x="265" y="17"/>
                    <a:pt x="266" y="15"/>
                    <a:pt x="267" y="14"/>
                  </a:cubicBezTo>
                  <a:cubicBezTo>
                    <a:pt x="268" y="13"/>
                    <a:pt x="270" y="12"/>
                    <a:pt x="272" y="12"/>
                  </a:cubicBezTo>
                  <a:cubicBezTo>
                    <a:pt x="274" y="12"/>
                    <a:pt x="276" y="13"/>
                    <a:pt x="277" y="14"/>
                  </a:cubicBezTo>
                  <a:cubicBezTo>
                    <a:pt x="278" y="15"/>
                    <a:pt x="279" y="17"/>
                    <a:pt x="279" y="20"/>
                  </a:cubicBezTo>
                  <a:lnTo>
                    <a:pt x="279" y="66"/>
                  </a:lnTo>
                  <a:close/>
                  <a:moveTo>
                    <a:pt x="319" y="0"/>
                  </a:moveTo>
                  <a:cubicBezTo>
                    <a:pt x="313" y="0"/>
                    <a:pt x="308" y="2"/>
                    <a:pt x="304" y="5"/>
                  </a:cubicBezTo>
                  <a:cubicBezTo>
                    <a:pt x="301" y="9"/>
                    <a:pt x="299" y="14"/>
                    <a:pt x="299" y="21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99" y="72"/>
                    <a:pt x="301" y="77"/>
                    <a:pt x="304" y="80"/>
                  </a:cubicBezTo>
                  <a:cubicBezTo>
                    <a:pt x="308" y="84"/>
                    <a:pt x="313" y="86"/>
                    <a:pt x="319" y="86"/>
                  </a:cubicBezTo>
                  <a:cubicBezTo>
                    <a:pt x="325" y="86"/>
                    <a:pt x="330" y="84"/>
                    <a:pt x="334" y="80"/>
                  </a:cubicBezTo>
                  <a:cubicBezTo>
                    <a:pt x="337" y="77"/>
                    <a:pt x="339" y="72"/>
                    <a:pt x="339" y="65"/>
                  </a:cubicBezTo>
                  <a:cubicBezTo>
                    <a:pt x="339" y="38"/>
                    <a:pt x="339" y="38"/>
                    <a:pt x="339" y="38"/>
                  </a:cubicBezTo>
                  <a:cubicBezTo>
                    <a:pt x="320" y="38"/>
                    <a:pt x="320" y="38"/>
                    <a:pt x="320" y="38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66"/>
                    <a:pt x="326" y="66"/>
                    <a:pt x="326" y="66"/>
                  </a:cubicBezTo>
                  <a:cubicBezTo>
                    <a:pt x="326" y="69"/>
                    <a:pt x="326" y="71"/>
                    <a:pt x="324" y="72"/>
                  </a:cubicBezTo>
                  <a:cubicBezTo>
                    <a:pt x="323" y="73"/>
                    <a:pt x="321" y="74"/>
                    <a:pt x="319" y="74"/>
                  </a:cubicBezTo>
                  <a:cubicBezTo>
                    <a:pt x="317" y="74"/>
                    <a:pt x="316" y="73"/>
                    <a:pt x="314" y="72"/>
                  </a:cubicBezTo>
                  <a:cubicBezTo>
                    <a:pt x="313" y="71"/>
                    <a:pt x="313" y="69"/>
                    <a:pt x="313" y="66"/>
                  </a:cubicBezTo>
                  <a:cubicBezTo>
                    <a:pt x="313" y="20"/>
                    <a:pt x="313" y="20"/>
                    <a:pt x="313" y="20"/>
                  </a:cubicBezTo>
                  <a:cubicBezTo>
                    <a:pt x="313" y="17"/>
                    <a:pt x="313" y="15"/>
                    <a:pt x="314" y="14"/>
                  </a:cubicBezTo>
                  <a:cubicBezTo>
                    <a:pt x="316" y="13"/>
                    <a:pt x="317" y="12"/>
                    <a:pt x="319" y="12"/>
                  </a:cubicBezTo>
                  <a:cubicBezTo>
                    <a:pt x="321" y="12"/>
                    <a:pt x="323" y="13"/>
                    <a:pt x="324" y="14"/>
                  </a:cubicBezTo>
                  <a:cubicBezTo>
                    <a:pt x="326" y="15"/>
                    <a:pt x="326" y="17"/>
                    <a:pt x="326" y="20"/>
                  </a:cubicBezTo>
                  <a:cubicBezTo>
                    <a:pt x="326" y="29"/>
                    <a:pt x="326" y="29"/>
                    <a:pt x="326" y="29"/>
                  </a:cubicBezTo>
                  <a:cubicBezTo>
                    <a:pt x="339" y="29"/>
                    <a:pt x="339" y="29"/>
                    <a:pt x="339" y="29"/>
                  </a:cubicBezTo>
                  <a:cubicBezTo>
                    <a:pt x="339" y="21"/>
                    <a:pt x="339" y="21"/>
                    <a:pt x="339" y="21"/>
                  </a:cubicBezTo>
                  <a:cubicBezTo>
                    <a:pt x="339" y="14"/>
                    <a:pt x="337" y="9"/>
                    <a:pt x="334" y="5"/>
                  </a:cubicBezTo>
                  <a:cubicBezTo>
                    <a:pt x="330" y="2"/>
                    <a:pt x="325" y="0"/>
                    <a:pt x="319" y="0"/>
                  </a:cubicBezTo>
                  <a:close/>
                  <a:moveTo>
                    <a:pt x="381" y="5"/>
                  </a:moveTo>
                  <a:cubicBezTo>
                    <a:pt x="378" y="2"/>
                    <a:pt x="373" y="0"/>
                    <a:pt x="366" y="0"/>
                  </a:cubicBezTo>
                  <a:cubicBezTo>
                    <a:pt x="360" y="0"/>
                    <a:pt x="355" y="2"/>
                    <a:pt x="351" y="5"/>
                  </a:cubicBezTo>
                  <a:cubicBezTo>
                    <a:pt x="348" y="9"/>
                    <a:pt x="346" y="14"/>
                    <a:pt x="346" y="21"/>
                  </a:cubicBezTo>
                  <a:cubicBezTo>
                    <a:pt x="346" y="65"/>
                    <a:pt x="346" y="65"/>
                    <a:pt x="346" y="65"/>
                  </a:cubicBezTo>
                  <a:cubicBezTo>
                    <a:pt x="346" y="72"/>
                    <a:pt x="348" y="77"/>
                    <a:pt x="351" y="80"/>
                  </a:cubicBezTo>
                  <a:cubicBezTo>
                    <a:pt x="355" y="84"/>
                    <a:pt x="360" y="86"/>
                    <a:pt x="366" y="86"/>
                  </a:cubicBezTo>
                  <a:cubicBezTo>
                    <a:pt x="373" y="86"/>
                    <a:pt x="378" y="84"/>
                    <a:pt x="381" y="80"/>
                  </a:cubicBezTo>
                  <a:cubicBezTo>
                    <a:pt x="384" y="77"/>
                    <a:pt x="386" y="72"/>
                    <a:pt x="386" y="65"/>
                  </a:cubicBezTo>
                  <a:cubicBezTo>
                    <a:pt x="386" y="21"/>
                    <a:pt x="386" y="21"/>
                    <a:pt x="386" y="21"/>
                  </a:cubicBezTo>
                  <a:cubicBezTo>
                    <a:pt x="386" y="14"/>
                    <a:pt x="384" y="9"/>
                    <a:pt x="381" y="5"/>
                  </a:cubicBezTo>
                  <a:close/>
                  <a:moveTo>
                    <a:pt x="373" y="66"/>
                  </a:moveTo>
                  <a:cubicBezTo>
                    <a:pt x="373" y="69"/>
                    <a:pt x="372" y="71"/>
                    <a:pt x="371" y="72"/>
                  </a:cubicBezTo>
                  <a:cubicBezTo>
                    <a:pt x="370" y="73"/>
                    <a:pt x="368" y="74"/>
                    <a:pt x="366" y="74"/>
                  </a:cubicBezTo>
                  <a:cubicBezTo>
                    <a:pt x="364" y="74"/>
                    <a:pt x="362" y="73"/>
                    <a:pt x="361" y="72"/>
                  </a:cubicBezTo>
                  <a:cubicBezTo>
                    <a:pt x="360" y="71"/>
                    <a:pt x="359" y="69"/>
                    <a:pt x="359" y="66"/>
                  </a:cubicBezTo>
                  <a:cubicBezTo>
                    <a:pt x="359" y="20"/>
                    <a:pt x="359" y="20"/>
                    <a:pt x="359" y="20"/>
                  </a:cubicBezTo>
                  <a:cubicBezTo>
                    <a:pt x="359" y="17"/>
                    <a:pt x="360" y="15"/>
                    <a:pt x="361" y="14"/>
                  </a:cubicBezTo>
                  <a:cubicBezTo>
                    <a:pt x="362" y="13"/>
                    <a:pt x="364" y="12"/>
                    <a:pt x="366" y="12"/>
                  </a:cubicBezTo>
                  <a:cubicBezTo>
                    <a:pt x="368" y="12"/>
                    <a:pt x="370" y="13"/>
                    <a:pt x="371" y="14"/>
                  </a:cubicBezTo>
                  <a:cubicBezTo>
                    <a:pt x="372" y="15"/>
                    <a:pt x="373" y="17"/>
                    <a:pt x="373" y="20"/>
                  </a:cubicBezTo>
                  <a:lnTo>
                    <a:pt x="373" y="66"/>
                  </a:lnTo>
                  <a:close/>
                  <a:moveTo>
                    <a:pt x="185" y="75"/>
                  </a:moveTo>
                  <a:cubicBezTo>
                    <a:pt x="185" y="62"/>
                    <a:pt x="185" y="62"/>
                    <a:pt x="185" y="62"/>
                  </a:cubicBezTo>
                  <a:cubicBezTo>
                    <a:pt x="185" y="57"/>
                    <a:pt x="184" y="54"/>
                    <a:pt x="183" y="51"/>
                  </a:cubicBezTo>
                  <a:cubicBezTo>
                    <a:pt x="182" y="47"/>
                    <a:pt x="180" y="45"/>
                    <a:pt x="176" y="44"/>
                  </a:cubicBezTo>
                  <a:cubicBezTo>
                    <a:pt x="182" y="41"/>
                    <a:pt x="185" y="35"/>
                    <a:pt x="185" y="27"/>
                  </a:cubicBezTo>
                  <a:cubicBezTo>
                    <a:pt x="185" y="20"/>
                    <a:pt x="185" y="20"/>
                    <a:pt x="185" y="20"/>
                  </a:cubicBezTo>
                  <a:cubicBezTo>
                    <a:pt x="185" y="14"/>
                    <a:pt x="183" y="9"/>
                    <a:pt x="180" y="6"/>
                  </a:cubicBezTo>
                  <a:cubicBezTo>
                    <a:pt x="177" y="3"/>
                    <a:pt x="172" y="1"/>
                    <a:pt x="165" y="1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6" y="51"/>
                    <a:pt x="168" y="52"/>
                    <a:pt x="170" y="53"/>
                  </a:cubicBezTo>
                  <a:cubicBezTo>
                    <a:pt x="171" y="55"/>
                    <a:pt x="172" y="57"/>
                    <a:pt x="172" y="61"/>
                  </a:cubicBezTo>
                  <a:cubicBezTo>
                    <a:pt x="172" y="75"/>
                    <a:pt x="172" y="75"/>
                    <a:pt x="172" y="75"/>
                  </a:cubicBezTo>
                  <a:cubicBezTo>
                    <a:pt x="172" y="76"/>
                    <a:pt x="172" y="78"/>
                    <a:pt x="172" y="79"/>
                  </a:cubicBezTo>
                  <a:cubicBezTo>
                    <a:pt x="172" y="80"/>
                    <a:pt x="172" y="81"/>
                    <a:pt x="172" y="82"/>
                  </a:cubicBezTo>
                  <a:cubicBezTo>
                    <a:pt x="172" y="82"/>
                    <a:pt x="172" y="83"/>
                    <a:pt x="173" y="83"/>
                  </a:cubicBezTo>
                  <a:cubicBezTo>
                    <a:pt x="173" y="84"/>
                    <a:pt x="173" y="84"/>
                    <a:pt x="173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186" y="83"/>
                    <a:pt x="185" y="82"/>
                    <a:pt x="185" y="80"/>
                  </a:cubicBezTo>
                  <a:cubicBezTo>
                    <a:pt x="185" y="79"/>
                    <a:pt x="185" y="77"/>
                    <a:pt x="185" y="75"/>
                  </a:cubicBezTo>
                  <a:close/>
                  <a:moveTo>
                    <a:pt x="172" y="30"/>
                  </a:moveTo>
                  <a:cubicBezTo>
                    <a:pt x="172" y="33"/>
                    <a:pt x="171" y="36"/>
                    <a:pt x="170" y="37"/>
                  </a:cubicBezTo>
                  <a:cubicBezTo>
                    <a:pt x="168" y="38"/>
                    <a:pt x="166" y="39"/>
                    <a:pt x="164" y="39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65" y="13"/>
                    <a:pt x="165" y="13"/>
                    <a:pt x="165" y="13"/>
                  </a:cubicBezTo>
                  <a:cubicBezTo>
                    <a:pt x="167" y="13"/>
                    <a:pt x="169" y="14"/>
                    <a:pt x="170" y="15"/>
                  </a:cubicBezTo>
                  <a:cubicBezTo>
                    <a:pt x="171" y="16"/>
                    <a:pt x="172" y="19"/>
                    <a:pt x="172" y="22"/>
                  </a:cubicBezTo>
                  <a:lnTo>
                    <a:pt x="172" y="30"/>
                  </a:lnTo>
                  <a:close/>
                  <a:moveTo>
                    <a:pt x="225" y="1"/>
                  </a:moveTo>
                  <a:cubicBezTo>
                    <a:pt x="212" y="1"/>
                    <a:pt x="212" y="1"/>
                    <a:pt x="212" y="1"/>
                  </a:cubicBezTo>
                  <a:cubicBezTo>
                    <a:pt x="212" y="85"/>
                    <a:pt x="212" y="85"/>
                    <a:pt x="212" y="85"/>
                  </a:cubicBezTo>
                  <a:cubicBezTo>
                    <a:pt x="247" y="85"/>
                    <a:pt x="247" y="85"/>
                    <a:pt x="247" y="85"/>
                  </a:cubicBezTo>
                  <a:cubicBezTo>
                    <a:pt x="247" y="73"/>
                    <a:pt x="247" y="73"/>
                    <a:pt x="247" y="73"/>
                  </a:cubicBezTo>
                  <a:cubicBezTo>
                    <a:pt x="225" y="73"/>
                    <a:pt x="225" y="73"/>
                    <a:pt x="225" y="73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6"/>
            <p:cNvSpPr>
              <a:spLocks noEditPoints="1"/>
            </p:cNvSpPr>
            <p:nvPr userDrawn="1"/>
          </p:nvSpPr>
          <p:spPr bwMode="auto">
            <a:xfrm>
              <a:off x="7077075" y="5729288"/>
              <a:ext cx="1484313" cy="141288"/>
            </a:xfrm>
            <a:custGeom>
              <a:avLst/>
              <a:gdLst>
                <a:gd name="T0" fmla="*/ 132 w 393"/>
                <a:gd name="T1" fmla="*/ 28 h 37"/>
                <a:gd name="T2" fmla="*/ 127 w 393"/>
                <a:gd name="T3" fmla="*/ 26 h 37"/>
                <a:gd name="T4" fmla="*/ 133 w 393"/>
                <a:gd name="T5" fmla="*/ 18 h 37"/>
                <a:gd name="T6" fmla="*/ 186 w 393"/>
                <a:gd name="T7" fmla="*/ 8 h 37"/>
                <a:gd name="T8" fmla="*/ 174 w 393"/>
                <a:gd name="T9" fmla="*/ 8 h 37"/>
                <a:gd name="T10" fmla="*/ 163 w 393"/>
                <a:gd name="T11" fmla="*/ 29 h 37"/>
                <a:gd name="T12" fmla="*/ 173 w 393"/>
                <a:gd name="T13" fmla="*/ 12 h 37"/>
                <a:gd name="T14" fmla="*/ 192 w 393"/>
                <a:gd name="T15" fmla="*/ 29 h 37"/>
                <a:gd name="T16" fmla="*/ 106 w 393"/>
                <a:gd name="T17" fmla="*/ 25 h 37"/>
                <a:gd name="T18" fmla="*/ 103 w 393"/>
                <a:gd name="T19" fmla="*/ 32 h 37"/>
                <a:gd name="T20" fmla="*/ 103 w 393"/>
                <a:gd name="T21" fmla="*/ 36 h 37"/>
                <a:gd name="T22" fmla="*/ 154 w 393"/>
                <a:gd name="T23" fmla="*/ 19 h 37"/>
                <a:gd name="T24" fmla="*/ 144 w 393"/>
                <a:gd name="T25" fmla="*/ 19 h 37"/>
                <a:gd name="T26" fmla="*/ 144 w 393"/>
                <a:gd name="T27" fmla="*/ 28 h 37"/>
                <a:gd name="T28" fmla="*/ 154 w 393"/>
                <a:gd name="T29" fmla="*/ 8 h 37"/>
                <a:gd name="T30" fmla="*/ 375 w 393"/>
                <a:gd name="T31" fmla="*/ 7 h 37"/>
                <a:gd name="T32" fmla="*/ 369 w 393"/>
                <a:gd name="T33" fmla="*/ 29 h 37"/>
                <a:gd name="T34" fmla="*/ 378 w 393"/>
                <a:gd name="T35" fmla="*/ 15 h 37"/>
                <a:gd name="T36" fmla="*/ 388 w 393"/>
                <a:gd name="T37" fmla="*/ 11 h 37"/>
                <a:gd name="T38" fmla="*/ 392 w 393"/>
                <a:gd name="T39" fmla="*/ 9 h 37"/>
                <a:gd name="T40" fmla="*/ 38 w 393"/>
                <a:gd name="T41" fmla="*/ 20 h 37"/>
                <a:gd name="T42" fmla="*/ 39 w 393"/>
                <a:gd name="T43" fmla="*/ 29 h 37"/>
                <a:gd name="T44" fmla="*/ 54 w 393"/>
                <a:gd name="T45" fmla="*/ 8 h 37"/>
                <a:gd name="T46" fmla="*/ 13 w 393"/>
                <a:gd name="T47" fmla="*/ 8 h 37"/>
                <a:gd name="T48" fmla="*/ 7 w 393"/>
                <a:gd name="T49" fmla="*/ 29 h 37"/>
                <a:gd name="T50" fmla="*/ 29 w 393"/>
                <a:gd name="T51" fmla="*/ 8 h 37"/>
                <a:gd name="T52" fmla="*/ 88 w 393"/>
                <a:gd name="T53" fmla="*/ 25 h 37"/>
                <a:gd name="T54" fmla="*/ 71 w 393"/>
                <a:gd name="T55" fmla="*/ 8 h 37"/>
                <a:gd name="T56" fmla="*/ 64 w 393"/>
                <a:gd name="T57" fmla="*/ 29 h 37"/>
                <a:gd name="T58" fmla="*/ 87 w 393"/>
                <a:gd name="T59" fmla="*/ 8 h 37"/>
                <a:gd name="T60" fmla="*/ 207 w 393"/>
                <a:gd name="T61" fmla="*/ 26 h 37"/>
                <a:gd name="T62" fmla="*/ 214 w 393"/>
                <a:gd name="T63" fmla="*/ 26 h 37"/>
                <a:gd name="T64" fmla="*/ 214 w 393"/>
                <a:gd name="T65" fmla="*/ 7 h 37"/>
                <a:gd name="T66" fmla="*/ 208 w 393"/>
                <a:gd name="T67" fmla="*/ 16 h 37"/>
                <a:gd name="T68" fmla="*/ 286 w 393"/>
                <a:gd name="T69" fmla="*/ 11 h 37"/>
                <a:gd name="T70" fmla="*/ 277 w 393"/>
                <a:gd name="T71" fmla="*/ 8 h 37"/>
                <a:gd name="T72" fmla="*/ 284 w 393"/>
                <a:gd name="T73" fmla="*/ 29 h 37"/>
                <a:gd name="T74" fmla="*/ 327 w 393"/>
                <a:gd name="T75" fmla="*/ 24 h 37"/>
                <a:gd name="T76" fmla="*/ 340 w 393"/>
                <a:gd name="T77" fmla="*/ 14 h 37"/>
                <a:gd name="T78" fmla="*/ 325 w 393"/>
                <a:gd name="T79" fmla="*/ 26 h 37"/>
                <a:gd name="T80" fmla="*/ 298 w 393"/>
                <a:gd name="T81" fmla="*/ 7 h 37"/>
                <a:gd name="T82" fmla="*/ 307 w 393"/>
                <a:gd name="T83" fmla="*/ 22 h 37"/>
                <a:gd name="T84" fmla="*/ 308 w 393"/>
                <a:gd name="T85" fmla="*/ 19 h 37"/>
                <a:gd name="T86" fmla="*/ 298 w 393"/>
                <a:gd name="T87" fmla="*/ 10 h 37"/>
                <a:gd name="T88" fmla="*/ 273 w 393"/>
                <a:gd name="T89" fmla="*/ 0 h 37"/>
                <a:gd name="T90" fmla="*/ 344 w 393"/>
                <a:gd name="T91" fmla="*/ 26 h 37"/>
                <a:gd name="T92" fmla="*/ 351 w 393"/>
                <a:gd name="T93" fmla="*/ 7 h 37"/>
                <a:gd name="T94" fmla="*/ 351 w 393"/>
                <a:gd name="T95" fmla="*/ 10 h 37"/>
                <a:gd name="T96" fmla="*/ 237 w 393"/>
                <a:gd name="T97" fmla="*/ 7 h 37"/>
                <a:gd name="T98" fmla="*/ 231 w 393"/>
                <a:gd name="T99" fmla="*/ 26 h 37"/>
                <a:gd name="T100" fmla="*/ 240 w 393"/>
                <a:gd name="T101" fmla="*/ 24 h 37"/>
                <a:gd name="T102" fmla="*/ 240 w 393"/>
                <a:gd name="T103" fmla="*/ 12 h 37"/>
                <a:gd name="T104" fmla="*/ 270 w 393"/>
                <a:gd name="T105" fmla="*/ 8 h 37"/>
                <a:gd name="T106" fmla="*/ 313 w 393"/>
                <a:gd name="T107" fmla="*/ 29 h 37"/>
                <a:gd name="T108" fmla="*/ 253 w 393"/>
                <a:gd name="T109" fmla="*/ 11 h 37"/>
                <a:gd name="T110" fmla="*/ 261 w 393"/>
                <a:gd name="T111" fmla="*/ 8 h 37"/>
                <a:gd name="T112" fmla="*/ 250 w 393"/>
                <a:gd name="T113" fmla="*/ 16 h 37"/>
                <a:gd name="T114" fmla="*/ 257 w 393"/>
                <a:gd name="T115" fmla="*/ 26 h 37"/>
                <a:gd name="T116" fmla="*/ 261 w 393"/>
                <a:gd name="T117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3" h="37">
                  <a:moveTo>
                    <a:pt x="127" y="7"/>
                  </a:moveTo>
                  <a:cubicBezTo>
                    <a:pt x="124" y="7"/>
                    <a:pt x="122" y="8"/>
                    <a:pt x="120" y="10"/>
                  </a:cubicBezTo>
                  <a:cubicBezTo>
                    <a:pt x="118" y="12"/>
                    <a:pt x="117" y="14"/>
                    <a:pt x="117" y="18"/>
                  </a:cubicBezTo>
                  <a:cubicBezTo>
                    <a:pt x="117" y="22"/>
                    <a:pt x="118" y="24"/>
                    <a:pt x="120" y="26"/>
                  </a:cubicBezTo>
                  <a:cubicBezTo>
                    <a:pt x="122" y="28"/>
                    <a:pt x="124" y="29"/>
                    <a:pt x="127" y="29"/>
                  </a:cubicBezTo>
                  <a:cubicBezTo>
                    <a:pt x="129" y="29"/>
                    <a:pt x="130" y="29"/>
                    <a:pt x="132" y="28"/>
                  </a:cubicBezTo>
                  <a:cubicBezTo>
                    <a:pt x="133" y="27"/>
                    <a:pt x="135" y="26"/>
                    <a:pt x="135" y="24"/>
                  </a:cubicBezTo>
                  <a:cubicBezTo>
                    <a:pt x="136" y="23"/>
                    <a:pt x="137" y="21"/>
                    <a:pt x="137" y="18"/>
                  </a:cubicBezTo>
                  <a:cubicBezTo>
                    <a:pt x="137" y="15"/>
                    <a:pt x="136" y="12"/>
                    <a:pt x="134" y="10"/>
                  </a:cubicBezTo>
                  <a:cubicBezTo>
                    <a:pt x="132" y="8"/>
                    <a:pt x="130" y="7"/>
                    <a:pt x="127" y="7"/>
                  </a:cubicBezTo>
                  <a:close/>
                  <a:moveTo>
                    <a:pt x="131" y="24"/>
                  </a:moveTo>
                  <a:cubicBezTo>
                    <a:pt x="130" y="26"/>
                    <a:pt x="129" y="26"/>
                    <a:pt x="127" y="26"/>
                  </a:cubicBezTo>
                  <a:cubicBezTo>
                    <a:pt x="125" y="26"/>
                    <a:pt x="124" y="26"/>
                    <a:pt x="122" y="24"/>
                  </a:cubicBezTo>
                  <a:cubicBezTo>
                    <a:pt x="121" y="23"/>
                    <a:pt x="121" y="21"/>
                    <a:pt x="121" y="18"/>
                  </a:cubicBezTo>
                  <a:cubicBezTo>
                    <a:pt x="121" y="16"/>
                    <a:pt x="121" y="14"/>
                    <a:pt x="122" y="12"/>
                  </a:cubicBezTo>
                  <a:cubicBezTo>
                    <a:pt x="124" y="11"/>
                    <a:pt x="125" y="10"/>
                    <a:pt x="127" y="10"/>
                  </a:cubicBezTo>
                  <a:cubicBezTo>
                    <a:pt x="129" y="10"/>
                    <a:pt x="130" y="11"/>
                    <a:pt x="131" y="12"/>
                  </a:cubicBezTo>
                  <a:cubicBezTo>
                    <a:pt x="132" y="14"/>
                    <a:pt x="133" y="16"/>
                    <a:pt x="133" y="18"/>
                  </a:cubicBezTo>
                  <a:cubicBezTo>
                    <a:pt x="133" y="21"/>
                    <a:pt x="132" y="23"/>
                    <a:pt x="131" y="24"/>
                  </a:cubicBezTo>
                  <a:close/>
                  <a:moveTo>
                    <a:pt x="195" y="20"/>
                  </a:moveTo>
                  <a:cubicBezTo>
                    <a:pt x="194" y="24"/>
                    <a:pt x="194" y="24"/>
                    <a:pt x="194" y="2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186" y="8"/>
                    <a:pt x="186" y="8"/>
                    <a:pt x="186" y="8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2" y="23"/>
                    <a:pt x="182" y="24"/>
                    <a:pt x="182" y="24"/>
                  </a:cubicBezTo>
                  <a:cubicBezTo>
                    <a:pt x="181" y="20"/>
                    <a:pt x="181" y="20"/>
                    <a:pt x="181" y="20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4" y="8"/>
                    <a:pt x="174" y="8"/>
                    <a:pt x="174" y="8"/>
                  </a:cubicBezTo>
                  <a:cubicBezTo>
                    <a:pt x="174" y="8"/>
                    <a:pt x="174" y="8"/>
                    <a:pt x="174" y="8"/>
                  </a:cubicBezTo>
                  <a:cubicBezTo>
                    <a:pt x="173" y="8"/>
                    <a:pt x="172" y="7"/>
                    <a:pt x="171" y="7"/>
                  </a:cubicBezTo>
                  <a:cubicBezTo>
                    <a:pt x="170" y="7"/>
                    <a:pt x="169" y="8"/>
                    <a:pt x="168" y="8"/>
                  </a:cubicBezTo>
                  <a:cubicBezTo>
                    <a:pt x="168" y="9"/>
                    <a:pt x="167" y="10"/>
                    <a:pt x="166" y="11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6"/>
                    <a:pt x="167" y="15"/>
                    <a:pt x="167" y="14"/>
                  </a:cubicBezTo>
                  <a:cubicBezTo>
                    <a:pt x="167" y="13"/>
                    <a:pt x="168" y="12"/>
                    <a:pt x="168" y="12"/>
                  </a:cubicBezTo>
                  <a:cubicBezTo>
                    <a:pt x="169" y="11"/>
                    <a:pt x="170" y="11"/>
                    <a:pt x="170" y="11"/>
                  </a:cubicBezTo>
                  <a:cubicBezTo>
                    <a:pt x="171" y="11"/>
                    <a:pt x="172" y="11"/>
                    <a:pt x="173" y="12"/>
                  </a:cubicBezTo>
                  <a:cubicBezTo>
                    <a:pt x="174" y="9"/>
                    <a:pt x="174" y="9"/>
                    <a:pt x="174" y="9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8" y="13"/>
                    <a:pt x="188" y="13"/>
                    <a:pt x="188" y="13"/>
                  </a:cubicBezTo>
                  <a:cubicBezTo>
                    <a:pt x="189" y="16"/>
                    <a:pt x="189" y="16"/>
                    <a:pt x="189" y="16"/>
                  </a:cubicBezTo>
                  <a:cubicBezTo>
                    <a:pt x="192" y="29"/>
                    <a:pt x="192" y="29"/>
                    <a:pt x="192" y="29"/>
                  </a:cubicBezTo>
                  <a:cubicBezTo>
                    <a:pt x="196" y="29"/>
                    <a:pt x="196" y="29"/>
                    <a:pt x="196" y="29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199" y="8"/>
                    <a:pt x="199" y="8"/>
                    <a:pt x="199" y="8"/>
                  </a:cubicBezTo>
                  <a:lnTo>
                    <a:pt x="195" y="20"/>
                  </a:lnTo>
                  <a:close/>
                  <a:moveTo>
                    <a:pt x="108" y="20"/>
                  </a:moveTo>
                  <a:cubicBezTo>
                    <a:pt x="107" y="22"/>
                    <a:pt x="106" y="23"/>
                    <a:pt x="106" y="25"/>
                  </a:cubicBezTo>
                  <a:cubicBezTo>
                    <a:pt x="106" y="23"/>
                    <a:pt x="105" y="21"/>
                    <a:pt x="105" y="20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4" y="29"/>
                    <a:pt x="104" y="29"/>
                    <a:pt x="104" y="30"/>
                  </a:cubicBezTo>
                  <a:cubicBezTo>
                    <a:pt x="104" y="31"/>
                    <a:pt x="103" y="32"/>
                    <a:pt x="103" y="32"/>
                  </a:cubicBezTo>
                  <a:cubicBezTo>
                    <a:pt x="103" y="33"/>
                    <a:pt x="102" y="33"/>
                    <a:pt x="102" y="33"/>
                  </a:cubicBezTo>
                  <a:cubicBezTo>
                    <a:pt x="101" y="34"/>
                    <a:pt x="101" y="34"/>
                    <a:pt x="100" y="34"/>
                  </a:cubicBezTo>
                  <a:cubicBezTo>
                    <a:pt x="99" y="34"/>
                    <a:pt x="99" y="34"/>
                    <a:pt x="98" y="33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9" y="37"/>
                    <a:pt x="100" y="37"/>
                    <a:pt x="101" y="37"/>
                  </a:cubicBezTo>
                  <a:cubicBezTo>
                    <a:pt x="102" y="37"/>
                    <a:pt x="103" y="37"/>
                    <a:pt x="103" y="36"/>
                  </a:cubicBezTo>
                  <a:cubicBezTo>
                    <a:pt x="104" y="36"/>
                    <a:pt x="105" y="35"/>
                    <a:pt x="106" y="34"/>
                  </a:cubicBezTo>
                  <a:cubicBezTo>
                    <a:pt x="106" y="33"/>
                    <a:pt x="107" y="31"/>
                    <a:pt x="108" y="2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2" y="8"/>
                    <a:pt x="112" y="8"/>
                    <a:pt x="112" y="8"/>
                  </a:cubicBezTo>
                  <a:lnTo>
                    <a:pt x="108" y="20"/>
                  </a:lnTo>
                  <a:close/>
                  <a:moveTo>
                    <a:pt x="154" y="19"/>
                  </a:moveTo>
                  <a:cubicBezTo>
                    <a:pt x="154" y="21"/>
                    <a:pt x="154" y="22"/>
                    <a:pt x="153" y="23"/>
                  </a:cubicBezTo>
                  <a:cubicBezTo>
                    <a:pt x="153" y="24"/>
                    <a:pt x="152" y="25"/>
                    <a:pt x="151" y="25"/>
                  </a:cubicBezTo>
                  <a:cubicBezTo>
                    <a:pt x="150" y="26"/>
                    <a:pt x="149" y="26"/>
                    <a:pt x="148" y="26"/>
                  </a:cubicBezTo>
                  <a:cubicBezTo>
                    <a:pt x="147" y="26"/>
                    <a:pt x="146" y="26"/>
                    <a:pt x="146" y="25"/>
                  </a:cubicBezTo>
                  <a:cubicBezTo>
                    <a:pt x="145" y="25"/>
                    <a:pt x="145" y="24"/>
                    <a:pt x="144" y="23"/>
                  </a:cubicBezTo>
                  <a:cubicBezTo>
                    <a:pt x="144" y="22"/>
                    <a:pt x="144" y="21"/>
                    <a:pt x="144" y="19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1" y="8"/>
                    <a:pt x="141" y="8"/>
                    <a:pt x="141" y="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1" y="22"/>
                    <a:pt x="141" y="23"/>
                    <a:pt x="141" y="24"/>
                  </a:cubicBezTo>
                  <a:cubicBezTo>
                    <a:pt x="141" y="25"/>
                    <a:pt x="141" y="26"/>
                    <a:pt x="142" y="27"/>
                  </a:cubicBezTo>
                  <a:cubicBezTo>
                    <a:pt x="142" y="27"/>
                    <a:pt x="143" y="28"/>
                    <a:pt x="144" y="28"/>
                  </a:cubicBezTo>
                  <a:cubicBezTo>
                    <a:pt x="145" y="29"/>
                    <a:pt x="146" y="29"/>
                    <a:pt x="148" y="29"/>
                  </a:cubicBezTo>
                  <a:cubicBezTo>
                    <a:pt x="150" y="29"/>
                    <a:pt x="153" y="28"/>
                    <a:pt x="154" y="26"/>
                  </a:cubicBezTo>
                  <a:cubicBezTo>
                    <a:pt x="154" y="29"/>
                    <a:pt x="154" y="29"/>
                    <a:pt x="154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4" y="8"/>
                    <a:pt x="154" y="8"/>
                    <a:pt x="154" y="8"/>
                  </a:cubicBezTo>
                  <a:lnTo>
                    <a:pt x="154" y="19"/>
                  </a:lnTo>
                  <a:close/>
                  <a:moveTo>
                    <a:pt x="392" y="9"/>
                  </a:moveTo>
                  <a:cubicBezTo>
                    <a:pt x="391" y="8"/>
                    <a:pt x="389" y="7"/>
                    <a:pt x="387" y="7"/>
                  </a:cubicBezTo>
                  <a:cubicBezTo>
                    <a:pt x="384" y="7"/>
                    <a:pt x="382" y="9"/>
                    <a:pt x="381" y="11"/>
                  </a:cubicBezTo>
                  <a:cubicBezTo>
                    <a:pt x="380" y="10"/>
                    <a:pt x="379" y="9"/>
                    <a:pt x="378" y="8"/>
                  </a:cubicBezTo>
                  <a:cubicBezTo>
                    <a:pt x="377" y="8"/>
                    <a:pt x="376" y="7"/>
                    <a:pt x="375" y="7"/>
                  </a:cubicBezTo>
                  <a:cubicBezTo>
                    <a:pt x="373" y="7"/>
                    <a:pt x="372" y="8"/>
                    <a:pt x="371" y="8"/>
                  </a:cubicBezTo>
                  <a:cubicBezTo>
                    <a:pt x="370" y="9"/>
                    <a:pt x="369" y="10"/>
                    <a:pt x="368" y="11"/>
                  </a:cubicBezTo>
                  <a:cubicBezTo>
                    <a:pt x="368" y="8"/>
                    <a:pt x="368" y="8"/>
                    <a:pt x="368" y="8"/>
                  </a:cubicBezTo>
                  <a:cubicBezTo>
                    <a:pt x="365" y="8"/>
                    <a:pt x="365" y="8"/>
                    <a:pt x="365" y="8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9" y="18"/>
                    <a:pt x="369" y="18"/>
                    <a:pt x="369" y="18"/>
                  </a:cubicBezTo>
                  <a:cubicBezTo>
                    <a:pt x="369" y="16"/>
                    <a:pt x="369" y="15"/>
                    <a:pt x="369" y="14"/>
                  </a:cubicBezTo>
                  <a:cubicBezTo>
                    <a:pt x="370" y="13"/>
                    <a:pt x="370" y="12"/>
                    <a:pt x="371" y="11"/>
                  </a:cubicBezTo>
                  <a:cubicBezTo>
                    <a:pt x="372" y="11"/>
                    <a:pt x="373" y="10"/>
                    <a:pt x="374" y="10"/>
                  </a:cubicBezTo>
                  <a:cubicBezTo>
                    <a:pt x="375" y="10"/>
                    <a:pt x="376" y="11"/>
                    <a:pt x="377" y="12"/>
                  </a:cubicBezTo>
                  <a:cubicBezTo>
                    <a:pt x="377" y="12"/>
                    <a:pt x="378" y="14"/>
                    <a:pt x="378" y="15"/>
                  </a:cubicBezTo>
                  <a:cubicBezTo>
                    <a:pt x="378" y="29"/>
                    <a:pt x="378" y="29"/>
                    <a:pt x="378" y="29"/>
                  </a:cubicBezTo>
                  <a:cubicBezTo>
                    <a:pt x="381" y="29"/>
                    <a:pt x="381" y="29"/>
                    <a:pt x="381" y="29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1" y="14"/>
                    <a:pt x="382" y="13"/>
                    <a:pt x="383" y="12"/>
                  </a:cubicBezTo>
                  <a:cubicBezTo>
                    <a:pt x="384" y="11"/>
                    <a:pt x="385" y="10"/>
                    <a:pt x="386" y="10"/>
                  </a:cubicBezTo>
                  <a:cubicBezTo>
                    <a:pt x="387" y="10"/>
                    <a:pt x="388" y="11"/>
                    <a:pt x="388" y="11"/>
                  </a:cubicBezTo>
                  <a:cubicBezTo>
                    <a:pt x="389" y="11"/>
                    <a:pt x="389" y="12"/>
                    <a:pt x="390" y="13"/>
                  </a:cubicBezTo>
                  <a:cubicBezTo>
                    <a:pt x="390" y="13"/>
                    <a:pt x="390" y="14"/>
                    <a:pt x="390" y="16"/>
                  </a:cubicBezTo>
                  <a:cubicBezTo>
                    <a:pt x="390" y="29"/>
                    <a:pt x="390" y="29"/>
                    <a:pt x="390" y="29"/>
                  </a:cubicBezTo>
                  <a:cubicBezTo>
                    <a:pt x="393" y="29"/>
                    <a:pt x="393" y="29"/>
                    <a:pt x="393" y="29"/>
                  </a:cubicBezTo>
                  <a:cubicBezTo>
                    <a:pt x="393" y="14"/>
                    <a:pt x="393" y="14"/>
                    <a:pt x="393" y="14"/>
                  </a:cubicBezTo>
                  <a:cubicBezTo>
                    <a:pt x="393" y="12"/>
                    <a:pt x="393" y="10"/>
                    <a:pt x="392" y="9"/>
                  </a:cubicBezTo>
                  <a:close/>
                  <a:moveTo>
                    <a:pt x="51" y="20"/>
                  </a:moveTo>
                  <a:cubicBezTo>
                    <a:pt x="50" y="24"/>
                    <a:pt x="50" y="24"/>
                    <a:pt x="50" y="24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3"/>
                    <a:pt x="37" y="24"/>
                    <a:pt x="37" y="24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4" y="8"/>
                    <a:pt x="54" y="8"/>
                    <a:pt x="54" y="8"/>
                  </a:cubicBezTo>
                  <a:lnTo>
                    <a:pt x="51" y="20"/>
                  </a:lnTo>
                  <a:close/>
                  <a:moveTo>
                    <a:pt x="22" y="20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3"/>
                    <a:pt x="9" y="24"/>
                    <a:pt x="9" y="24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5" y="8"/>
                    <a:pt x="25" y="8"/>
                    <a:pt x="25" y="8"/>
                  </a:cubicBezTo>
                  <a:lnTo>
                    <a:pt x="22" y="20"/>
                  </a:lnTo>
                  <a:close/>
                  <a:moveTo>
                    <a:pt x="88" y="29"/>
                  </a:moveTo>
                  <a:cubicBezTo>
                    <a:pt x="92" y="29"/>
                    <a:pt x="92" y="29"/>
                    <a:pt x="92" y="29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88" y="25"/>
                    <a:pt x="88" y="25"/>
                    <a:pt x="88" y="25"/>
                  </a:cubicBezTo>
                  <a:lnTo>
                    <a:pt x="88" y="29"/>
                  </a:lnTo>
                  <a:close/>
                  <a:moveTo>
                    <a:pt x="80" y="20"/>
                  </a:moveTo>
                  <a:cubicBezTo>
                    <a:pt x="78" y="24"/>
                    <a:pt x="78" y="24"/>
                    <a:pt x="78" y="24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7" y="23"/>
                    <a:pt x="66" y="24"/>
                    <a:pt x="66" y="24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3" y="8"/>
                    <a:pt x="83" y="8"/>
                    <a:pt x="83" y="8"/>
                  </a:cubicBezTo>
                  <a:lnTo>
                    <a:pt x="80" y="20"/>
                  </a:lnTo>
                  <a:close/>
                  <a:moveTo>
                    <a:pt x="214" y="7"/>
                  </a:moveTo>
                  <a:cubicBezTo>
                    <a:pt x="211" y="7"/>
                    <a:pt x="208" y="8"/>
                    <a:pt x="207" y="10"/>
                  </a:cubicBezTo>
                  <a:cubicBezTo>
                    <a:pt x="205" y="12"/>
                    <a:pt x="204" y="15"/>
                    <a:pt x="204" y="18"/>
                  </a:cubicBezTo>
                  <a:cubicBezTo>
                    <a:pt x="204" y="22"/>
                    <a:pt x="205" y="24"/>
                    <a:pt x="207" y="26"/>
                  </a:cubicBezTo>
                  <a:cubicBezTo>
                    <a:pt x="208" y="28"/>
                    <a:pt x="211" y="29"/>
                    <a:pt x="214" y="29"/>
                  </a:cubicBezTo>
                  <a:cubicBezTo>
                    <a:pt x="216" y="29"/>
                    <a:pt x="218" y="29"/>
                    <a:pt x="220" y="27"/>
                  </a:cubicBezTo>
                  <a:cubicBezTo>
                    <a:pt x="221" y="26"/>
                    <a:pt x="222" y="25"/>
                    <a:pt x="223" y="22"/>
                  </a:cubicBezTo>
                  <a:cubicBezTo>
                    <a:pt x="219" y="22"/>
                    <a:pt x="219" y="22"/>
                    <a:pt x="219" y="22"/>
                  </a:cubicBezTo>
                  <a:cubicBezTo>
                    <a:pt x="219" y="23"/>
                    <a:pt x="218" y="25"/>
                    <a:pt x="217" y="25"/>
                  </a:cubicBezTo>
                  <a:cubicBezTo>
                    <a:pt x="216" y="26"/>
                    <a:pt x="215" y="26"/>
                    <a:pt x="214" y="26"/>
                  </a:cubicBezTo>
                  <a:cubicBezTo>
                    <a:pt x="212" y="26"/>
                    <a:pt x="211" y="26"/>
                    <a:pt x="210" y="24"/>
                  </a:cubicBezTo>
                  <a:cubicBezTo>
                    <a:pt x="208" y="23"/>
                    <a:pt x="208" y="21"/>
                    <a:pt x="208" y="19"/>
                  </a:cubicBezTo>
                  <a:cubicBezTo>
                    <a:pt x="223" y="19"/>
                    <a:pt x="223" y="19"/>
                    <a:pt x="223" y="19"/>
                  </a:cubicBezTo>
                  <a:cubicBezTo>
                    <a:pt x="223" y="19"/>
                    <a:pt x="223" y="18"/>
                    <a:pt x="223" y="18"/>
                  </a:cubicBezTo>
                  <a:cubicBezTo>
                    <a:pt x="223" y="15"/>
                    <a:pt x="222" y="12"/>
                    <a:pt x="220" y="10"/>
                  </a:cubicBezTo>
                  <a:cubicBezTo>
                    <a:pt x="219" y="8"/>
                    <a:pt x="216" y="7"/>
                    <a:pt x="214" y="7"/>
                  </a:cubicBezTo>
                  <a:close/>
                  <a:moveTo>
                    <a:pt x="208" y="16"/>
                  </a:moveTo>
                  <a:cubicBezTo>
                    <a:pt x="208" y="14"/>
                    <a:pt x="209" y="13"/>
                    <a:pt x="210" y="12"/>
                  </a:cubicBezTo>
                  <a:cubicBezTo>
                    <a:pt x="211" y="11"/>
                    <a:pt x="212" y="10"/>
                    <a:pt x="214" y="10"/>
                  </a:cubicBezTo>
                  <a:cubicBezTo>
                    <a:pt x="215" y="10"/>
                    <a:pt x="217" y="11"/>
                    <a:pt x="218" y="12"/>
                  </a:cubicBezTo>
                  <a:cubicBezTo>
                    <a:pt x="219" y="13"/>
                    <a:pt x="219" y="15"/>
                    <a:pt x="219" y="16"/>
                  </a:cubicBezTo>
                  <a:lnTo>
                    <a:pt x="208" y="16"/>
                  </a:lnTo>
                  <a:close/>
                  <a:moveTo>
                    <a:pt x="285" y="26"/>
                  </a:moveTo>
                  <a:cubicBezTo>
                    <a:pt x="284" y="26"/>
                    <a:pt x="284" y="26"/>
                    <a:pt x="283" y="25"/>
                  </a:cubicBezTo>
                  <a:cubicBezTo>
                    <a:pt x="283" y="25"/>
                    <a:pt x="283" y="25"/>
                    <a:pt x="283" y="25"/>
                  </a:cubicBezTo>
                  <a:cubicBezTo>
                    <a:pt x="283" y="24"/>
                    <a:pt x="283" y="24"/>
                    <a:pt x="283" y="23"/>
                  </a:cubicBezTo>
                  <a:cubicBezTo>
                    <a:pt x="283" y="11"/>
                    <a:pt x="283" y="11"/>
                    <a:pt x="283" y="11"/>
                  </a:cubicBezTo>
                  <a:cubicBezTo>
                    <a:pt x="286" y="11"/>
                    <a:pt x="286" y="11"/>
                    <a:pt x="286" y="11"/>
                  </a:cubicBezTo>
                  <a:cubicBezTo>
                    <a:pt x="286" y="8"/>
                    <a:pt x="286" y="8"/>
                    <a:pt x="286" y="8"/>
                  </a:cubicBezTo>
                  <a:cubicBezTo>
                    <a:pt x="283" y="8"/>
                    <a:pt x="283" y="8"/>
                    <a:pt x="283" y="8"/>
                  </a:cubicBezTo>
                  <a:cubicBezTo>
                    <a:pt x="283" y="1"/>
                    <a:pt x="283" y="1"/>
                    <a:pt x="283" y="1"/>
                  </a:cubicBezTo>
                  <a:cubicBezTo>
                    <a:pt x="279" y="3"/>
                    <a:pt x="279" y="3"/>
                    <a:pt x="279" y="3"/>
                  </a:cubicBezTo>
                  <a:cubicBezTo>
                    <a:pt x="279" y="8"/>
                    <a:pt x="279" y="8"/>
                    <a:pt x="279" y="8"/>
                  </a:cubicBezTo>
                  <a:cubicBezTo>
                    <a:pt x="277" y="8"/>
                    <a:pt x="277" y="8"/>
                    <a:pt x="277" y="8"/>
                  </a:cubicBezTo>
                  <a:cubicBezTo>
                    <a:pt x="277" y="11"/>
                    <a:pt x="277" y="11"/>
                    <a:pt x="277" y="11"/>
                  </a:cubicBezTo>
                  <a:cubicBezTo>
                    <a:pt x="279" y="11"/>
                    <a:pt x="279" y="11"/>
                    <a:pt x="279" y="11"/>
                  </a:cubicBezTo>
                  <a:cubicBezTo>
                    <a:pt x="279" y="23"/>
                    <a:pt x="279" y="23"/>
                    <a:pt x="279" y="23"/>
                  </a:cubicBezTo>
                  <a:cubicBezTo>
                    <a:pt x="279" y="25"/>
                    <a:pt x="279" y="26"/>
                    <a:pt x="280" y="27"/>
                  </a:cubicBezTo>
                  <a:cubicBezTo>
                    <a:pt x="280" y="27"/>
                    <a:pt x="280" y="28"/>
                    <a:pt x="281" y="28"/>
                  </a:cubicBezTo>
                  <a:cubicBezTo>
                    <a:pt x="282" y="29"/>
                    <a:pt x="283" y="29"/>
                    <a:pt x="284" y="29"/>
                  </a:cubicBezTo>
                  <a:cubicBezTo>
                    <a:pt x="285" y="29"/>
                    <a:pt x="286" y="29"/>
                    <a:pt x="287" y="29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6"/>
                    <a:pt x="285" y="26"/>
                    <a:pt x="285" y="26"/>
                  </a:cubicBezTo>
                  <a:close/>
                  <a:moveTo>
                    <a:pt x="335" y="25"/>
                  </a:moveTo>
                  <a:cubicBezTo>
                    <a:pt x="334" y="26"/>
                    <a:pt x="333" y="26"/>
                    <a:pt x="331" y="26"/>
                  </a:cubicBezTo>
                  <a:cubicBezTo>
                    <a:pt x="330" y="26"/>
                    <a:pt x="328" y="26"/>
                    <a:pt x="327" y="24"/>
                  </a:cubicBezTo>
                  <a:cubicBezTo>
                    <a:pt x="326" y="23"/>
                    <a:pt x="326" y="21"/>
                    <a:pt x="326" y="18"/>
                  </a:cubicBezTo>
                  <a:cubicBezTo>
                    <a:pt x="326" y="16"/>
                    <a:pt x="326" y="14"/>
                    <a:pt x="327" y="12"/>
                  </a:cubicBezTo>
                  <a:cubicBezTo>
                    <a:pt x="328" y="11"/>
                    <a:pt x="330" y="10"/>
                    <a:pt x="332" y="10"/>
                  </a:cubicBezTo>
                  <a:cubicBezTo>
                    <a:pt x="333" y="10"/>
                    <a:pt x="334" y="11"/>
                    <a:pt x="335" y="11"/>
                  </a:cubicBezTo>
                  <a:cubicBezTo>
                    <a:pt x="335" y="12"/>
                    <a:pt x="336" y="13"/>
                    <a:pt x="336" y="15"/>
                  </a:cubicBezTo>
                  <a:cubicBezTo>
                    <a:pt x="340" y="14"/>
                    <a:pt x="340" y="14"/>
                    <a:pt x="340" y="14"/>
                  </a:cubicBezTo>
                  <a:cubicBezTo>
                    <a:pt x="339" y="12"/>
                    <a:pt x="338" y="10"/>
                    <a:pt x="337" y="9"/>
                  </a:cubicBezTo>
                  <a:cubicBezTo>
                    <a:pt x="335" y="8"/>
                    <a:pt x="334" y="7"/>
                    <a:pt x="331" y="7"/>
                  </a:cubicBezTo>
                  <a:cubicBezTo>
                    <a:pt x="330" y="7"/>
                    <a:pt x="328" y="8"/>
                    <a:pt x="326" y="9"/>
                  </a:cubicBezTo>
                  <a:cubicBezTo>
                    <a:pt x="325" y="10"/>
                    <a:pt x="324" y="11"/>
                    <a:pt x="323" y="12"/>
                  </a:cubicBezTo>
                  <a:cubicBezTo>
                    <a:pt x="322" y="14"/>
                    <a:pt x="322" y="16"/>
                    <a:pt x="322" y="18"/>
                  </a:cubicBezTo>
                  <a:cubicBezTo>
                    <a:pt x="322" y="22"/>
                    <a:pt x="323" y="24"/>
                    <a:pt x="325" y="26"/>
                  </a:cubicBezTo>
                  <a:cubicBezTo>
                    <a:pt x="326" y="28"/>
                    <a:pt x="329" y="29"/>
                    <a:pt x="331" y="29"/>
                  </a:cubicBezTo>
                  <a:cubicBezTo>
                    <a:pt x="334" y="29"/>
                    <a:pt x="336" y="28"/>
                    <a:pt x="337" y="27"/>
                  </a:cubicBezTo>
                  <a:cubicBezTo>
                    <a:pt x="339" y="26"/>
                    <a:pt x="340" y="24"/>
                    <a:pt x="340" y="22"/>
                  </a:cubicBezTo>
                  <a:cubicBezTo>
                    <a:pt x="337" y="21"/>
                    <a:pt x="337" y="21"/>
                    <a:pt x="337" y="21"/>
                  </a:cubicBezTo>
                  <a:cubicBezTo>
                    <a:pt x="336" y="23"/>
                    <a:pt x="336" y="24"/>
                    <a:pt x="335" y="25"/>
                  </a:cubicBezTo>
                  <a:close/>
                  <a:moveTo>
                    <a:pt x="298" y="7"/>
                  </a:moveTo>
                  <a:cubicBezTo>
                    <a:pt x="295" y="7"/>
                    <a:pt x="293" y="8"/>
                    <a:pt x="291" y="10"/>
                  </a:cubicBezTo>
                  <a:cubicBezTo>
                    <a:pt x="289" y="12"/>
                    <a:pt x="288" y="15"/>
                    <a:pt x="288" y="18"/>
                  </a:cubicBezTo>
                  <a:cubicBezTo>
                    <a:pt x="288" y="22"/>
                    <a:pt x="289" y="24"/>
                    <a:pt x="291" y="26"/>
                  </a:cubicBezTo>
                  <a:cubicBezTo>
                    <a:pt x="293" y="28"/>
                    <a:pt x="295" y="29"/>
                    <a:pt x="298" y="29"/>
                  </a:cubicBezTo>
                  <a:cubicBezTo>
                    <a:pt x="301" y="29"/>
                    <a:pt x="303" y="29"/>
                    <a:pt x="304" y="27"/>
                  </a:cubicBezTo>
                  <a:cubicBezTo>
                    <a:pt x="306" y="26"/>
                    <a:pt x="307" y="25"/>
                    <a:pt x="307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3" y="23"/>
                    <a:pt x="303" y="25"/>
                    <a:pt x="302" y="25"/>
                  </a:cubicBezTo>
                  <a:cubicBezTo>
                    <a:pt x="301" y="26"/>
                    <a:pt x="300" y="26"/>
                    <a:pt x="298" y="26"/>
                  </a:cubicBezTo>
                  <a:cubicBezTo>
                    <a:pt x="297" y="26"/>
                    <a:pt x="295" y="26"/>
                    <a:pt x="294" y="24"/>
                  </a:cubicBezTo>
                  <a:cubicBezTo>
                    <a:pt x="293" y="23"/>
                    <a:pt x="292" y="21"/>
                    <a:pt x="292" y="19"/>
                  </a:cubicBezTo>
                  <a:cubicBezTo>
                    <a:pt x="308" y="19"/>
                    <a:pt x="308" y="19"/>
                    <a:pt x="308" y="19"/>
                  </a:cubicBezTo>
                  <a:cubicBezTo>
                    <a:pt x="308" y="19"/>
                    <a:pt x="308" y="18"/>
                    <a:pt x="308" y="18"/>
                  </a:cubicBezTo>
                  <a:cubicBezTo>
                    <a:pt x="308" y="15"/>
                    <a:pt x="307" y="12"/>
                    <a:pt x="305" y="10"/>
                  </a:cubicBezTo>
                  <a:cubicBezTo>
                    <a:pt x="303" y="8"/>
                    <a:pt x="301" y="7"/>
                    <a:pt x="298" y="7"/>
                  </a:cubicBezTo>
                  <a:close/>
                  <a:moveTo>
                    <a:pt x="292" y="16"/>
                  </a:moveTo>
                  <a:cubicBezTo>
                    <a:pt x="292" y="14"/>
                    <a:pt x="293" y="13"/>
                    <a:pt x="294" y="12"/>
                  </a:cubicBezTo>
                  <a:cubicBezTo>
                    <a:pt x="295" y="11"/>
                    <a:pt x="297" y="10"/>
                    <a:pt x="298" y="10"/>
                  </a:cubicBezTo>
                  <a:cubicBezTo>
                    <a:pt x="300" y="10"/>
                    <a:pt x="301" y="11"/>
                    <a:pt x="303" y="12"/>
                  </a:cubicBezTo>
                  <a:cubicBezTo>
                    <a:pt x="303" y="13"/>
                    <a:pt x="304" y="15"/>
                    <a:pt x="304" y="16"/>
                  </a:cubicBezTo>
                  <a:lnTo>
                    <a:pt x="292" y="16"/>
                  </a:lnTo>
                  <a:close/>
                  <a:moveTo>
                    <a:pt x="270" y="4"/>
                  </a:moveTo>
                  <a:cubicBezTo>
                    <a:pt x="273" y="4"/>
                    <a:pt x="273" y="4"/>
                    <a:pt x="273" y="4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270" y="4"/>
                  </a:lnTo>
                  <a:close/>
                  <a:moveTo>
                    <a:pt x="351" y="7"/>
                  </a:moveTo>
                  <a:cubicBezTo>
                    <a:pt x="349" y="7"/>
                    <a:pt x="347" y="8"/>
                    <a:pt x="345" y="10"/>
                  </a:cubicBezTo>
                  <a:cubicBezTo>
                    <a:pt x="343" y="12"/>
                    <a:pt x="342" y="14"/>
                    <a:pt x="342" y="18"/>
                  </a:cubicBezTo>
                  <a:cubicBezTo>
                    <a:pt x="342" y="22"/>
                    <a:pt x="343" y="24"/>
                    <a:pt x="344" y="26"/>
                  </a:cubicBezTo>
                  <a:cubicBezTo>
                    <a:pt x="346" y="28"/>
                    <a:pt x="349" y="29"/>
                    <a:pt x="351" y="29"/>
                  </a:cubicBezTo>
                  <a:cubicBezTo>
                    <a:pt x="353" y="29"/>
                    <a:pt x="355" y="29"/>
                    <a:pt x="356" y="28"/>
                  </a:cubicBezTo>
                  <a:cubicBezTo>
                    <a:pt x="358" y="27"/>
                    <a:pt x="359" y="26"/>
                    <a:pt x="360" y="24"/>
                  </a:cubicBezTo>
                  <a:cubicBezTo>
                    <a:pt x="361" y="23"/>
                    <a:pt x="361" y="21"/>
                    <a:pt x="361" y="18"/>
                  </a:cubicBezTo>
                  <a:cubicBezTo>
                    <a:pt x="361" y="15"/>
                    <a:pt x="360" y="12"/>
                    <a:pt x="358" y="10"/>
                  </a:cubicBezTo>
                  <a:cubicBezTo>
                    <a:pt x="357" y="8"/>
                    <a:pt x="354" y="7"/>
                    <a:pt x="351" y="7"/>
                  </a:cubicBezTo>
                  <a:close/>
                  <a:moveTo>
                    <a:pt x="356" y="24"/>
                  </a:moveTo>
                  <a:cubicBezTo>
                    <a:pt x="355" y="26"/>
                    <a:pt x="353" y="26"/>
                    <a:pt x="351" y="26"/>
                  </a:cubicBezTo>
                  <a:cubicBezTo>
                    <a:pt x="350" y="26"/>
                    <a:pt x="348" y="26"/>
                    <a:pt x="347" y="24"/>
                  </a:cubicBezTo>
                  <a:cubicBezTo>
                    <a:pt x="346" y="23"/>
                    <a:pt x="345" y="21"/>
                    <a:pt x="345" y="18"/>
                  </a:cubicBezTo>
                  <a:cubicBezTo>
                    <a:pt x="345" y="16"/>
                    <a:pt x="346" y="14"/>
                    <a:pt x="347" y="12"/>
                  </a:cubicBezTo>
                  <a:cubicBezTo>
                    <a:pt x="348" y="11"/>
                    <a:pt x="350" y="10"/>
                    <a:pt x="351" y="10"/>
                  </a:cubicBezTo>
                  <a:cubicBezTo>
                    <a:pt x="353" y="10"/>
                    <a:pt x="355" y="11"/>
                    <a:pt x="356" y="12"/>
                  </a:cubicBezTo>
                  <a:cubicBezTo>
                    <a:pt x="357" y="14"/>
                    <a:pt x="358" y="16"/>
                    <a:pt x="358" y="18"/>
                  </a:cubicBezTo>
                  <a:cubicBezTo>
                    <a:pt x="358" y="21"/>
                    <a:pt x="357" y="23"/>
                    <a:pt x="356" y="24"/>
                  </a:cubicBezTo>
                  <a:close/>
                  <a:moveTo>
                    <a:pt x="243" y="10"/>
                  </a:moveTo>
                  <a:cubicBezTo>
                    <a:pt x="242" y="9"/>
                    <a:pt x="241" y="9"/>
                    <a:pt x="240" y="8"/>
                  </a:cubicBezTo>
                  <a:cubicBezTo>
                    <a:pt x="239" y="8"/>
                    <a:pt x="238" y="7"/>
                    <a:pt x="237" y="7"/>
                  </a:cubicBezTo>
                  <a:cubicBezTo>
                    <a:pt x="234" y="7"/>
                    <a:pt x="232" y="8"/>
                    <a:pt x="231" y="1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31" y="29"/>
                    <a:pt x="231" y="29"/>
                    <a:pt x="231" y="29"/>
                  </a:cubicBezTo>
                  <a:cubicBezTo>
                    <a:pt x="231" y="26"/>
                    <a:pt x="231" y="26"/>
                    <a:pt x="231" y="26"/>
                  </a:cubicBezTo>
                  <a:cubicBezTo>
                    <a:pt x="232" y="28"/>
                    <a:pt x="234" y="29"/>
                    <a:pt x="236" y="29"/>
                  </a:cubicBezTo>
                  <a:cubicBezTo>
                    <a:pt x="239" y="29"/>
                    <a:pt x="241" y="28"/>
                    <a:pt x="243" y="26"/>
                  </a:cubicBezTo>
                  <a:cubicBezTo>
                    <a:pt x="244" y="24"/>
                    <a:pt x="245" y="22"/>
                    <a:pt x="245" y="18"/>
                  </a:cubicBezTo>
                  <a:cubicBezTo>
                    <a:pt x="245" y="16"/>
                    <a:pt x="245" y="15"/>
                    <a:pt x="245" y="14"/>
                  </a:cubicBezTo>
                  <a:cubicBezTo>
                    <a:pt x="244" y="12"/>
                    <a:pt x="244" y="11"/>
                    <a:pt x="243" y="10"/>
                  </a:cubicBezTo>
                  <a:close/>
                  <a:moveTo>
                    <a:pt x="240" y="24"/>
                  </a:moveTo>
                  <a:cubicBezTo>
                    <a:pt x="239" y="26"/>
                    <a:pt x="238" y="26"/>
                    <a:pt x="236" y="26"/>
                  </a:cubicBezTo>
                  <a:cubicBezTo>
                    <a:pt x="234" y="26"/>
                    <a:pt x="233" y="25"/>
                    <a:pt x="232" y="24"/>
                  </a:cubicBezTo>
                  <a:cubicBezTo>
                    <a:pt x="231" y="22"/>
                    <a:pt x="231" y="21"/>
                    <a:pt x="231" y="18"/>
                  </a:cubicBezTo>
                  <a:cubicBezTo>
                    <a:pt x="231" y="16"/>
                    <a:pt x="231" y="14"/>
                    <a:pt x="232" y="12"/>
                  </a:cubicBezTo>
                  <a:cubicBezTo>
                    <a:pt x="233" y="11"/>
                    <a:pt x="235" y="10"/>
                    <a:pt x="236" y="10"/>
                  </a:cubicBezTo>
                  <a:cubicBezTo>
                    <a:pt x="238" y="10"/>
                    <a:pt x="239" y="11"/>
                    <a:pt x="240" y="12"/>
                  </a:cubicBezTo>
                  <a:cubicBezTo>
                    <a:pt x="241" y="14"/>
                    <a:pt x="242" y="16"/>
                    <a:pt x="242" y="18"/>
                  </a:cubicBezTo>
                  <a:cubicBezTo>
                    <a:pt x="242" y="21"/>
                    <a:pt x="241" y="23"/>
                    <a:pt x="240" y="24"/>
                  </a:cubicBezTo>
                  <a:close/>
                  <a:moveTo>
                    <a:pt x="270" y="29"/>
                  </a:moveTo>
                  <a:cubicBezTo>
                    <a:pt x="273" y="29"/>
                    <a:pt x="273" y="29"/>
                    <a:pt x="273" y="29"/>
                  </a:cubicBezTo>
                  <a:cubicBezTo>
                    <a:pt x="273" y="8"/>
                    <a:pt x="273" y="8"/>
                    <a:pt x="273" y="8"/>
                  </a:cubicBezTo>
                  <a:cubicBezTo>
                    <a:pt x="270" y="8"/>
                    <a:pt x="270" y="8"/>
                    <a:pt x="270" y="8"/>
                  </a:cubicBezTo>
                  <a:lnTo>
                    <a:pt x="270" y="29"/>
                  </a:lnTo>
                  <a:close/>
                  <a:moveTo>
                    <a:pt x="313" y="29"/>
                  </a:moveTo>
                  <a:cubicBezTo>
                    <a:pt x="317" y="29"/>
                    <a:pt x="317" y="29"/>
                    <a:pt x="317" y="29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3" y="25"/>
                    <a:pt x="313" y="25"/>
                    <a:pt x="313" y="25"/>
                  </a:cubicBezTo>
                  <a:lnTo>
                    <a:pt x="313" y="29"/>
                  </a:lnTo>
                  <a:close/>
                  <a:moveTo>
                    <a:pt x="262" y="18"/>
                  </a:moveTo>
                  <a:cubicBezTo>
                    <a:pt x="261" y="17"/>
                    <a:pt x="260" y="17"/>
                    <a:pt x="257" y="16"/>
                  </a:cubicBezTo>
                  <a:cubicBezTo>
                    <a:pt x="255" y="16"/>
                    <a:pt x="254" y="15"/>
                    <a:pt x="254" y="15"/>
                  </a:cubicBezTo>
                  <a:cubicBezTo>
                    <a:pt x="253" y="15"/>
                    <a:pt x="253" y="15"/>
                    <a:pt x="253" y="14"/>
                  </a:cubicBezTo>
                  <a:cubicBezTo>
                    <a:pt x="252" y="14"/>
                    <a:pt x="252" y="13"/>
                    <a:pt x="252" y="13"/>
                  </a:cubicBezTo>
                  <a:cubicBezTo>
                    <a:pt x="252" y="12"/>
                    <a:pt x="253" y="12"/>
                    <a:pt x="253" y="11"/>
                  </a:cubicBezTo>
                  <a:cubicBezTo>
                    <a:pt x="254" y="11"/>
                    <a:pt x="255" y="10"/>
                    <a:pt x="257" y="10"/>
                  </a:cubicBezTo>
                  <a:cubicBezTo>
                    <a:pt x="258" y="10"/>
                    <a:pt x="259" y="11"/>
                    <a:pt x="260" y="11"/>
                  </a:cubicBezTo>
                  <a:cubicBezTo>
                    <a:pt x="261" y="12"/>
                    <a:pt x="261" y="13"/>
                    <a:pt x="261" y="14"/>
                  </a:cubicBezTo>
                  <a:cubicBezTo>
                    <a:pt x="265" y="13"/>
                    <a:pt x="265" y="13"/>
                    <a:pt x="265" y="13"/>
                  </a:cubicBezTo>
                  <a:cubicBezTo>
                    <a:pt x="264" y="12"/>
                    <a:pt x="264" y="11"/>
                    <a:pt x="263" y="10"/>
                  </a:cubicBezTo>
                  <a:cubicBezTo>
                    <a:pt x="263" y="9"/>
                    <a:pt x="262" y="9"/>
                    <a:pt x="261" y="8"/>
                  </a:cubicBezTo>
                  <a:cubicBezTo>
                    <a:pt x="260" y="8"/>
                    <a:pt x="258" y="7"/>
                    <a:pt x="256" y="7"/>
                  </a:cubicBezTo>
                  <a:cubicBezTo>
                    <a:pt x="255" y="7"/>
                    <a:pt x="254" y="8"/>
                    <a:pt x="253" y="8"/>
                  </a:cubicBezTo>
                  <a:cubicBezTo>
                    <a:pt x="252" y="8"/>
                    <a:pt x="252" y="8"/>
                    <a:pt x="251" y="9"/>
                  </a:cubicBezTo>
                  <a:cubicBezTo>
                    <a:pt x="250" y="9"/>
                    <a:pt x="250" y="10"/>
                    <a:pt x="249" y="11"/>
                  </a:cubicBezTo>
                  <a:cubicBezTo>
                    <a:pt x="249" y="12"/>
                    <a:pt x="249" y="12"/>
                    <a:pt x="249" y="13"/>
                  </a:cubicBezTo>
                  <a:cubicBezTo>
                    <a:pt x="249" y="14"/>
                    <a:pt x="249" y="15"/>
                    <a:pt x="250" y="16"/>
                  </a:cubicBezTo>
                  <a:cubicBezTo>
                    <a:pt x="250" y="17"/>
                    <a:pt x="251" y="18"/>
                    <a:pt x="252" y="18"/>
                  </a:cubicBezTo>
                  <a:cubicBezTo>
                    <a:pt x="253" y="19"/>
                    <a:pt x="255" y="19"/>
                    <a:pt x="257" y="20"/>
                  </a:cubicBezTo>
                  <a:cubicBezTo>
                    <a:pt x="259" y="20"/>
                    <a:pt x="260" y="21"/>
                    <a:pt x="261" y="21"/>
                  </a:cubicBezTo>
                  <a:cubicBezTo>
                    <a:pt x="262" y="22"/>
                    <a:pt x="262" y="22"/>
                    <a:pt x="262" y="23"/>
                  </a:cubicBezTo>
                  <a:cubicBezTo>
                    <a:pt x="262" y="24"/>
                    <a:pt x="261" y="25"/>
                    <a:pt x="261" y="25"/>
                  </a:cubicBezTo>
                  <a:cubicBezTo>
                    <a:pt x="260" y="26"/>
                    <a:pt x="259" y="26"/>
                    <a:pt x="257" y="26"/>
                  </a:cubicBezTo>
                  <a:cubicBezTo>
                    <a:pt x="255" y="26"/>
                    <a:pt x="254" y="26"/>
                    <a:pt x="253" y="25"/>
                  </a:cubicBezTo>
                  <a:cubicBezTo>
                    <a:pt x="252" y="24"/>
                    <a:pt x="252" y="23"/>
                    <a:pt x="252" y="22"/>
                  </a:cubicBezTo>
                  <a:cubicBezTo>
                    <a:pt x="248" y="22"/>
                    <a:pt x="248" y="22"/>
                    <a:pt x="248" y="22"/>
                  </a:cubicBezTo>
                  <a:cubicBezTo>
                    <a:pt x="249" y="25"/>
                    <a:pt x="250" y="26"/>
                    <a:pt x="251" y="27"/>
                  </a:cubicBezTo>
                  <a:cubicBezTo>
                    <a:pt x="252" y="29"/>
                    <a:pt x="254" y="29"/>
                    <a:pt x="257" y="29"/>
                  </a:cubicBezTo>
                  <a:cubicBezTo>
                    <a:pt x="259" y="29"/>
                    <a:pt x="260" y="29"/>
                    <a:pt x="261" y="28"/>
                  </a:cubicBezTo>
                  <a:cubicBezTo>
                    <a:pt x="263" y="28"/>
                    <a:pt x="264" y="27"/>
                    <a:pt x="264" y="26"/>
                  </a:cubicBezTo>
                  <a:cubicBezTo>
                    <a:pt x="265" y="25"/>
                    <a:pt x="265" y="24"/>
                    <a:pt x="265" y="23"/>
                  </a:cubicBezTo>
                  <a:cubicBezTo>
                    <a:pt x="265" y="21"/>
                    <a:pt x="265" y="20"/>
                    <a:pt x="265" y="20"/>
                  </a:cubicBezTo>
                  <a:cubicBezTo>
                    <a:pt x="264" y="19"/>
                    <a:pt x="263" y="18"/>
                    <a:pt x="262" y="18"/>
                  </a:cubicBezTo>
                  <a:close/>
                </a:path>
              </a:pathLst>
            </a:custGeom>
            <a:solidFill>
              <a:srgbClr val="828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194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567" userDrawn="1">
          <p15:clr>
            <a:srgbClr val="FBAE40"/>
          </p15:clr>
        </p15:guide>
        <p15:guide id="3" pos="5193" userDrawn="1">
          <p15:clr>
            <a:srgbClr val="FBAE40"/>
          </p15:clr>
        </p15:guide>
        <p15:guide id="4" orient="horz" pos="57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>
            <a:spLocks noEditPoints="1"/>
          </p:cNvSpPr>
          <p:nvPr userDrawn="1"/>
        </p:nvSpPr>
        <p:spPr bwMode="auto">
          <a:xfrm>
            <a:off x="1588" y="460375"/>
            <a:ext cx="5268913" cy="2466975"/>
          </a:xfrm>
          <a:custGeom>
            <a:avLst/>
            <a:gdLst>
              <a:gd name="T0" fmla="*/ 326 w 1660"/>
              <a:gd name="T1" fmla="*/ 205 h 777"/>
              <a:gd name="T2" fmla="*/ 316 w 1660"/>
              <a:gd name="T3" fmla="*/ 390 h 777"/>
              <a:gd name="T4" fmla="*/ 327 w 1660"/>
              <a:gd name="T5" fmla="*/ 397 h 777"/>
              <a:gd name="T6" fmla="*/ 179 w 1660"/>
              <a:gd name="T7" fmla="*/ 577 h 777"/>
              <a:gd name="T8" fmla="*/ 206 w 1660"/>
              <a:gd name="T9" fmla="*/ 533 h 777"/>
              <a:gd name="T10" fmla="*/ 310 w 1660"/>
              <a:gd name="T11" fmla="*/ 261 h 777"/>
              <a:gd name="T12" fmla="*/ 421 w 1660"/>
              <a:gd name="T13" fmla="*/ 291 h 777"/>
              <a:gd name="T14" fmla="*/ 426 w 1660"/>
              <a:gd name="T15" fmla="*/ 295 h 777"/>
              <a:gd name="T16" fmla="*/ 381 w 1660"/>
              <a:gd name="T17" fmla="*/ 501 h 777"/>
              <a:gd name="T18" fmla="*/ 385 w 1660"/>
              <a:gd name="T19" fmla="*/ 495 h 777"/>
              <a:gd name="T20" fmla="*/ 209 w 1660"/>
              <a:gd name="T21" fmla="*/ 695 h 777"/>
              <a:gd name="T22" fmla="*/ 123 w 1660"/>
              <a:gd name="T23" fmla="*/ 408 h 777"/>
              <a:gd name="T24" fmla="*/ 145 w 1660"/>
              <a:gd name="T25" fmla="*/ 422 h 777"/>
              <a:gd name="T26" fmla="*/ 467 w 1660"/>
              <a:gd name="T27" fmla="*/ 197 h 777"/>
              <a:gd name="T28" fmla="*/ 464 w 1660"/>
              <a:gd name="T29" fmla="*/ 202 h 777"/>
              <a:gd name="T30" fmla="*/ 72 w 1660"/>
              <a:gd name="T31" fmla="*/ 570 h 777"/>
              <a:gd name="T32" fmla="*/ 134 w 1660"/>
              <a:gd name="T33" fmla="*/ 285 h 777"/>
              <a:gd name="T34" fmla="*/ 121 w 1660"/>
              <a:gd name="T35" fmla="*/ 284 h 777"/>
              <a:gd name="T36" fmla="*/ 612 w 1660"/>
              <a:gd name="T37" fmla="*/ 92 h 777"/>
              <a:gd name="T38" fmla="*/ 608 w 1660"/>
              <a:gd name="T39" fmla="*/ 97 h 777"/>
              <a:gd name="T40" fmla="*/ 0 w 1660"/>
              <a:gd name="T41" fmla="*/ 345 h 777"/>
              <a:gd name="T42" fmla="*/ 468 w 1660"/>
              <a:gd name="T43" fmla="*/ 392 h 777"/>
              <a:gd name="T44" fmla="*/ 490 w 1660"/>
              <a:gd name="T45" fmla="*/ 406 h 777"/>
              <a:gd name="T46" fmla="*/ 0 w 1660"/>
              <a:gd name="T47" fmla="*/ 775 h 777"/>
              <a:gd name="T48" fmla="*/ 0 w 1660"/>
              <a:gd name="T49" fmla="*/ 589 h 777"/>
              <a:gd name="T50" fmla="*/ 176 w 1660"/>
              <a:gd name="T51" fmla="*/ 173 h 777"/>
              <a:gd name="T52" fmla="*/ 679 w 1660"/>
              <a:gd name="T53" fmla="*/ 171 h 777"/>
              <a:gd name="T54" fmla="*/ 672 w 1660"/>
              <a:gd name="T55" fmla="*/ 182 h 777"/>
              <a:gd name="T56" fmla="*/ 1210 w 1660"/>
              <a:gd name="T57" fmla="*/ 162 h 777"/>
              <a:gd name="T58" fmla="*/ 1214 w 1660"/>
              <a:gd name="T59" fmla="*/ 157 h 777"/>
              <a:gd name="T60" fmla="*/ 1364 w 1660"/>
              <a:gd name="T61" fmla="*/ 9 h 777"/>
              <a:gd name="T62" fmla="*/ 1308 w 1660"/>
              <a:gd name="T63" fmla="*/ 79 h 777"/>
              <a:gd name="T64" fmla="*/ 1329 w 1660"/>
              <a:gd name="T65" fmla="*/ 92 h 777"/>
              <a:gd name="T66" fmla="*/ 1193 w 1660"/>
              <a:gd name="T67" fmla="*/ 39 h 777"/>
              <a:gd name="T68" fmla="*/ 1196 w 1660"/>
              <a:gd name="T69" fmla="*/ 33 h 777"/>
              <a:gd name="T70" fmla="*/ 1651 w 1660"/>
              <a:gd name="T71" fmla="*/ 66 h 777"/>
              <a:gd name="T72" fmla="*/ 1100 w 1660"/>
              <a:gd name="T73" fmla="*/ 91 h 777"/>
              <a:gd name="T74" fmla="*/ 1110 w 1660"/>
              <a:gd name="T75" fmla="*/ 98 h 777"/>
              <a:gd name="T76" fmla="*/ 1488 w 1660"/>
              <a:gd name="T77" fmla="*/ 115 h 777"/>
              <a:gd name="T78" fmla="*/ 1491 w 1660"/>
              <a:gd name="T79" fmla="*/ 110 h 777"/>
              <a:gd name="T80" fmla="*/ 1559 w 1660"/>
              <a:gd name="T81" fmla="*/ 28 h 777"/>
              <a:gd name="T82" fmla="*/ 1055 w 1660"/>
              <a:gd name="T83" fmla="*/ 193 h 777"/>
              <a:gd name="T84" fmla="*/ 1066 w 1660"/>
              <a:gd name="T85" fmla="*/ 200 h 777"/>
              <a:gd name="T86" fmla="*/ 569 w 1660"/>
              <a:gd name="T87" fmla="*/ 433 h 777"/>
              <a:gd name="T88" fmla="*/ 576 w 1660"/>
              <a:gd name="T89" fmla="*/ 422 h 777"/>
              <a:gd name="T90" fmla="*/ 581 w 1660"/>
              <a:gd name="T91" fmla="*/ 320 h 777"/>
              <a:gd name="T92" fmla="*/ 784 w 1660"/>
              <a:gd name="T93" fmla="*/ 204 h 777"/>
              <a:gd name="T94" fmla="*/ 827 w 1660"/>
              <a:gd name="T95" fmla="*/ 231 h 777"/>
              <a:gd name="T96" fmla="*/ 677 w 1660"/>
              <a:gd name="T97" fmla="*/ 370 h 777"/>
              <a:gd name="T98" fmla="*/ 684 w 1660"/>
              <a:gd name="T99" fmla="*/ 359 h 777"/>
              <a:gd name="T100" fmla="*/ 927 w 1660"/>
              <a:gd name="T101" fmla="*/ 189 h 777"/>
              <a:gd name="T102" fmla="*/ 852 w 1660"/>
              <a:gd name="T103" fmla="*/ 60 h 777"/>
              <a:gd name="T104" fmla="*/ 863 w 1660"/>
              <a:gd name="T105" fmla="*/ 67 h 777"/>
              <a:gd name="T106" fmla="*/ 879 w 1660"/>
              <a:gd name="T107" fmla="*/ 284 h 777"/>
              <a:gd name="T108" fmla="*/ 885 w 1660"/>
              <a:gd name="T109" fmla="*/ 273 h 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60" h="777">
                <a:moveTo>
                  <a:pt x="322" y="187"/>
                </a:moveTo>
                <a:cubicBezTo>
                  <a:pt x="317" y="188"/>
                  <a:pt x="314" y="193"/>
                  <a:pt x="315" y="198"/>
                </a:cubicBezTo>
                <a:cubicBezTo>
                  <a:pt x="316" y="203"/>
                  <a:pt x="321" y="206"/>
                  <a:pt x="326" y="205"/>
                </a:cubicBezTo>
                <a:cubicBezTo>
                  <a:pt x="331" y="203"/>
                  <a:pt x="334" y="199"/>
                  <a:pt x="332" y="194"/>
                </a:cubicBezTo>
                <a:cubicBezTo>
                  <a:pt x="331" y="189"/>
                  <a:pt x="326" y="186"/>
                  <a:pt x="322" y="187"/>
                </a:cubicBezTo>
                <a:close/>
                <a:moveTo>
                  <a:pt x="316" y="390"/>
                </a:moveTo>
                <a:cubicBezTo>
                  <a:pt x="311" y="391"/>
                  <a:pt x="308" y="396"/>
                  <a:pt x="310" y="401"/>
                </a:cubicBezTo>
                <a:cubicBezTo>
                  <a:pt x="311" y="406"/>
                  <a:pt x="316" y="409"/>
                  <a:pt x="320" y="408"/>
                </a:cubicBezTo>
                <a:cubicBezTo>
                  <a:pt x="325" y="406"/>
                  <a:pt x="328" y="402"/>
                  <a:pt x="327" y="397"/>
                </a:cubicBezTo>
                <a:cubicBezTo>
                  <a:pt x="326" y="392"/>
                  <a:pt x="321" y="389"/>
                  <a:pt x="316" y="390"/>
                </a:cubicBezTo>
                <a:close/>
                <a:moveTo>
                  <a:pt x="206" y="533"/>
                </a:moveTo>
                <a:cubicBezTo>
                  <a:pt x="187" y="538"/>
                  <a:pt x="175" y="557"/>
                  <a:pt x="179" y="577"/>
                </a:cubicBezTo>
                <a:cubicBezTo>
                  <a:pt x="184" y="596"/>
                  <a:pt x="203" y="608"/>
                  <a:pt x="223" y="603"/>
                </a:cubicBezTo>
                <a:cubicBezTo>
                  <a:pt x="242" y="599"/>
                  <a:pt x="254" y="579"/>
                  <a:pt x="250" y="560"/>
                </a:cubicBezTo>
                <a:cubicBezTo>
                  <a:pt x="245" y="540"/>
                  <a:pt x="225" y="528"/>
                  <a:pt x="206" y="533"/>
                </a:cubicBezTo>
                <a:close/>
                <a:moveTo>
                  <a:pt x="316" y="268"/>
                </a:moveTo>
                <a:cubicBezTo>
                  <a:pt x="318" y="266"/>
                  <a:pt x="318" y="263"/>
                  <a:pt x="316" y="261"/>
                </a:cubicBezTo>
                <a:cubicBezTo>
                  <a:pt x="315" y="259"/>
                  <a:pt x="312" y="259"/>
                  <a:pt x="310" y="261"/>
                </a:cubicBezTo>
                <a:cubicBezTo>
                  <a:pt x="308" y="263"/>
                  <a:pt x="308" y="266"/>
                  <a:pt x="310" y="267"/>
                </a:cubicBezTo>
                <a:cubicBezTo>
                  <a:pt x="311" y="269"/>
                  <a:pt x="314" y="269"/>
                  <a:pt x="316" y="268"/>
                </a:cubicBezTo>
                <a:close/>
                <a:moveTo>
                  <a:pt x="421" y="291"/>
                </a:moveTo>
                <a:cubicBezTo>
                  <a:pt x="418" y="292"/>
                  <a:pt x="417" y="294"/>
                  <a:pt x="417" y="297"/>
                </a:cubicBezTo>
                <a:cubicBezTo>
                  <a:pt x="418" y="299"/>
                  <a:pt x="420" y="301"/>
                  <a:pt x="423" y="300"/>
                </a:cubicBezTo>
                <a:cubicBezTo>
                  <a:pt x="425" y="299"/>
                  <a:pt x="427" y="297"/>
                  <a:pt x="426" y="295"/>
                </a:cubicBezTo>
                <a:cubicBezTo>
                  <a:pt x="426" y="292"/>
                  <a:pt x="423" y="291"/>
                  <a:pt x="421" y="291"/>
                </a:cubicBezTo>
                <a:close/>
                <a:moveTo>
                  <a:pt x="385" y="495"/>
                </a:moveTo>
                <a:cubicBezTo>
                  <a:pt x="382" y="496"/>
                  <a:pt x="381" y="498"/>
                  <a:pt x="381" y="501"/>
                </a:cubicBezTo>
                <a:cubicBezTo>
                  <a:pt x="382" y="503"/>
                  <a:pt x="384" y="504"/>
                  <a:pt x="387" y="504"/>
                </a:cubicBezTo>
                <a:cubicBezTo>
                  <a:pt x="389" y="503"/>
                  <a:pt x="391" y="501"/>
                  <a:pt x="390" y="498"/>
                </a:cubicBezTo>
                <a:cubicBezTo>
                  <a:pt x="390" y="496"/>
                  <a:pt x="387" y="494"/>
                  <a:pt x="385" y="495"/>
                </a:cubicBezTo>
                <a:close/>
                <a:moveTo>
                  <a:pt x="205" y="677"/>
                </a:moveTo>
                <a:cubicBezTo>
                  <a:pt x="200" y="679"/>
                  <a:pt x="197" y="683"/>
                  <a:pt x="198" y="688"/>
                </a:cubicBezTo>
                <a:cubicBezTo>
                  <a:pt x="199" y="693"/>
                  <a:pt x="204" y="696"/>
                  <a:pt x="209" y="695"/>
                </a:cubicBezTo>
                <a:cubicBezTo>
                  <a:pt x="214" y="694"/>
                  <a:pt x="217" y="689"/>
                  <a:pt x="216" y="684"/>
                </a:cubicBezTo>
                <a:cubicBezTo>
                  <a:pt x="214" y="679"/>
                  <a:pt x="209" y="676"/>
                  <a:pt x="205" y="677"/>
                </a:cubicBezTo>
                <a:close/>
                <a:moveTo>
                  <a:pt x="123" y="408"/>
                </a:moveTo>
                <a:cubicBezTo>
                  <a:pt x="113" y="411"/>
                  <a:pt x="107" y="421"/>
                  <a:pt x="110" y="430"/>
                </a:cubicBezTo>
                <a:cubicBezTo>
                  <a:pt x="112" y="440"/>
                  <a:pt x="122" y="446"/>
                  <a:pt x="132" y="444"/>
                </a:cubicBezTo>
                <a:cubicBezTo>
                  <a:pt x="141" y="441"/>
                  <a:pt x="147" y="431"/>
                  <a:pt x="145" y="422"/>
                </a:cubicBezTo>
                <a:cubicBezTo>
                  <a:pt x="143" y="412"/>
                  <a:pt x="133" y="406"/>
                  <a:pt x="123" y="408"/>
                </a:cubicBezTo>
                <a:close/>
                <a:moveTo>
                  <a:pt x="464" y="202"/>
                </a:moveTo>
                <a:cubicBezTo>
                  <a:pt x="466" y="202"/>
                  <a:pt x="468" y="199"/>
                  <a:pt x="467" y="197"/>
                </a:cubicBezTo>
                <a:cubicBezTo>
                  <a:pt x="466" y="194"/>
                  <a:pt x="464" y="193"/>
                  <a:pt x="462" y="194"/>
                </a:cubicBezTo>
                <a:cubicBezTo>
                  <a:pt x="459" y="194"/>
                  <a:pt x="458" y="197"/>
                  <a:pt x="458" y="199"/>
                </a:cubicBezTo>
                <a:cubicBezTo>
                  <a:pt x="459" y="201"/>
                  <a:pt x="461" y="203"/>
                  <a:pt x="464" y="202"/>
                </a:cubicBezTo>
                <a:close/>
                <a:moveTo>
                  <a:pt x="74" y="579"/>
                </a:moveTo>
                <a:cubicBezTo>
                  <a:pt x="76" y="578"/>
                  <a:pt x="78" y="576"/>
                  <a:pt x="77" y="573"/>
                </a:cubicBezTo>
                <a:cubicBezTo>
                  <a:pt x="77" y="571"/>
                  <a:pt x="74" y="569"/>
                  <a:pt x="72" y="570"/>
                </a:cubicBezTo>
                <a:cubicBezTo>
                  <a:pt x="69" y="571"/>
                  <a:pt x="68" y="573"/>
                  <a:pt x="69" y="575"/>
                </a:cubicBezTo>
                <a:cubicBezTo>
                  <a:pt x="69" y="578"/>
                  <a:pt x="72" y="579"/>
                  <a:pt x="74" y="579"/>
                </a:cubicBezTo>
                <a:close/>
                <a:moveTo>
                  <a:pt x="134" y="285"/>
                </a:moveTo>
                <a:cubicBezTo>
                  <a:pt x="137" y="281"/>
                  <a:pt x="138" y="276"/>
                  <a:pt x="134" y="272"/>
                </a:cubicBezTo>
                <a:cubicBezTo>
                  <a:pt x="131" y="268"/>
                  <a:pt x="125" y="268"/>
                  <a:pt x="121" y="272"/>
                </a:cubicBezTo>
                <a:cubicBezTo>
                  <a:pt x="118" y="275"/>
                  <a:pt x="118" y="281"/>
                  <a:pt x="121" y="284"/>
                </a:cubicBezTo>
                <a:cubicBezTo>
                  <a:pt x="124" y="288"/>
                  <a:pt x="130" y="288"/>
                  <a:pt x="134" y="285"/>
                </a:cubicBezTo>
                <a:close/>
                <a:moveTo>
                  <a:pt x="608" y="97"/>
                </a:moveTo>
                <a:cubicBezTo>
                  <a:pt x="611" y="97"/>
                  <a:pt x="612" y="94"/>
                  <a:pt x="612" y="92"/>
                </a:cubicBezTo>
                <a:cubicBezTo>
                  <a:pt x="611" y="89"/>
                  <a:pt x="609" y="88"/>
                  <a:pt x="606" y="88"/>
                </a:cubicBezTo>
                <a:cubicBezTo>
                  <a:pt x="604" y="89"/>
                  <a:pt x="602" y="92"/>
                  <a:pt x="603" y="94"/>
                </a:cubicBezTo>
                <a:cubicBezTo>
                  <a:pt x="604" y="96"/>
                  <a:pt x="606" y="98"/>
                  <a:pt x="608" y="97"/>
                </a:cubicBezTo>
                <a:close/>
                <a:moveTo>
                  <a:pt x="62" y="262"/>
                </a:moveTo>
                <a:cubicBezTo>
                  <a:pt x="55" y="232"/>
                  <a:pt x="29" y="212"/>
                  <a:pt x="0" y="210"/>
                </a:cubicBezTo>
                <a:cubicBezTo>
                  <a:pt x="0" y="345"/>
                  <a:pt x="0" y="345"/>
                  <a:pt x="0" y="345"/>
                </a:cubicBezTo>
                <a:cubicBezTo>
                  <a:pt x="4" y="345"/>
                  <a:pt x="8" y="345"/>
                  <a:pt x="12" y="344"/>
                </a:cubicBezTo>
                <a:cubicBezTo>
                  <a:pt x="48" y="335"/>
                  <a:pt x="71" y="298"/>
                  <a:pt x="62" y="262"/>
                </a:cubicBezTo>
                <a:close/>
                <a:moveTo>
                  <a:pt x="468" y="392"/>
                </a:moveTo>
                <a:cubicBezTo>
                  <a:pt x="458" y="395"/>
                  <a:pt x="452" y="404"/>
                  <a:pt x="455" y="414"/>
                </a:cubicBezTo>
                <a:cubicBezTo>
                  <a:pt x="457" y="424"/>
                  <a:pt x="467" y="430"/>
                  <a:pt x="477" y="428"/>
                </a:cubicBezTo>
                <a:cubicBezTo>
                  <a:pt x="486" y="425"/>
                  <a:pt x="492" y="415"/>
                  <a:pt x="490" y="406"/>
                </a:cubicBezTo>
                <a:cubicBezTo>
                  <a:pt x="488" y="396"/>
                  <a:pt x="478" y="390"/>
                  <a:pt x="468" y="392"/>
                </a:cubicBezTo>
                <a:close/>
                <a:moveTo>
                  <a:pt x="0" y="589"/>
                </a:moveTo>
                <a:cubicBezTo>
                  <a:pt x="0" y="775"/>
                  <a:pt x="0" y="775"/>
                  <a:pt x="0" y="775"/>
                </a:cubicBezTo>
                <a:cubicBezTo>
                  <a:pt x="12" y="777"/>
                  <a:pt x="24" y="777"/>
                  <a:pt x="36" y="774"/>
                </a:cubicBezTo>
                <a:cubicBezTo>
                  <a:pt x="87" y="762"/>
                  <a:pt x="118" y="711"/>
                  <a:pt x="106" y="661"/>
                </a:cubicBezTo>
                <a:cubicBezTo>
                  <a:pt x="94" y="613"/>
                  <a:pt x="48" y="582"/>
                  <a:pt x="0" y="589"/>
                </a:cubicBezTo>
                <a:close/>
                <a:moveTo>
                  <a:pt x="182" y="180"/>
                </a:moveTo>
                <a:cubicBezTo>
                  <a:pt x="184" y="178"/>
                  <a:pt x="184" y="175"/>
                  <a:pt x="183" y="174"/>
                </a:cubicBezTo>
                <a:cubicBezTo>
                  <a:pt x="181" y="172"/>
                  <a:pt x="178" y="172"/>
                  <a:pt x="176" y="173"/>
                </a:cubicBezTo>
                <a:cubicBezTo>
                  <a:pt x="174" y="175"/>
                  <a:pt x="174" y="178"/>
                  <a:pt x="176" y="180"/>
                </a:cubicBezTo>
                <a:cubicBezTo>
                  <a:pt x="178" y="182"/>
                  <a:pt x="181" y="182"/>
                  <a:pt x="182" y="180"/>
                </a:cubicBezTo>
                <a:close/>
                <a:moveTo>
                  <a:pt x="679" y="171"/>
                </a:moveTo>
                <a:cubicBezTo>
                  <a:pt x="678" y="166"/>
                  <a:pt x="673" y="163"/>
                  <a:pt x="668" y="165"/>
                </a:cubicBezTo>
                <a:cubicBezTo>
                  <a:pt x="663" y="166"/>
                  <a:pt x="660" y="171"/>
                  <a:pt x="661" y="175"/>
                </a:cubicBezTo>
                <a:cubicBezTo>
                  <a:pt x="662" y="180"/>
                  <a:pt x="667" y="183"/>
                  <a:pt x="672" y="182"/>
                </a:cubicBezTo>
                <a:cubicBezTo>
                  <a:pt x="677" y="181"/>
                  <a:pt x="680" y="176"/>
                  <a:pt x="679" y="171"/>
                </a:cubicBezTo>
                <a:close/>
                <a:moveTo>
                  <a:pt x="1214" y="157"/>
                </a:moveTo>
                <a:cubicBezTo>
                  <a:pt x="1211" y="157"/>
                  <a:pt x="1210" y="160"/>
                  <a:pt x="1210" y="162"/>
                </a:cubicBezTo>
                <a:cubicBezTo>
                  <a:pt x="1211" y="165"/>
                  <a:pt x="1213" y="166"/>
                  <a:pt x="1216" y="165"/>
                </a:cubicBezTo>
                <a:cubicBezTo>
                  <a:pt x="1218" y="165"/>
                  <a:pt x="1220" y="162"/>
                  <a:pt x="1219" y="160"/>
                </a:cubicBezTo>
                <a:cubicBezTo>
                  <a:pt x="1219" y="158"/>
                  <a:pt x="1216" y="156"/>
                  <a:pt x="1214" y="157"/>
                </a:cubicBezTo>
                <a:close/>
                <a:moveTo>
                  <a:pt x="1362" y="0"/>
                </a:moveTo>
                <a:cubicBezTo>
                  <a:pt x="1360" y="1"/>
                  <a:pt x="1358" y="3"/>
                  <a:pt x="1359" y="6"/>
                </a:cubicBezTo>
                <a:cubicBezTo>
                  <a:pt x="1360" y="8"/>
                  <a:pt x="1362" y="9"/>
                  <a:pt x="1364" y="9"/>
                </a:cubicBezTo>
                <a:cubicBezTo>
                  <a:pt x="1367" y="8"/>
                  <a:pt x="1368" y="6"/>
                  <a:pt x="1368" y="3"/>
                </a:cubicBezTo>
                <a:cubicBezTo>
                  <a:pt x="1367" y="1"/>
                  <a:pt x="1365" y="0"/>
                  <a:pt x="1362" y="0"/>
                </a:cubicBezTo>
                <a:close/>
                <a:moveTo>
                  <a:pt x="1308" y="79"/>
                </a:moveTo>
                <a:cubicBezTo>
                  <a:pt x="1298" y="81"/>
                  <a:pt x="1292" y="91"/>
                  <a:pt x="1294" y="101"/>
                </a:cubicBezTo>
                <a:cubicBezTo>
                  <a:pt x="1297" y="110"/>
                  <a:pt x="1306" y="116"/>
                  <a:pt x="1316" y="114"/>
                </a:cubicBezTo>
                <a:cubicBezTo>
                  <a:pt x="1326" y="112"/>
                  <a:pt x="1332" y="102"/>
                  <a:pt x="1329" y="92"/>
                </a:cubicBezTo>
                <a:cubicBezTo>
                  <a:pt x="1327" y="82"/>
                  <a:pt x="1317" y="76"/>
                  <a:pt x="1308" y="79"/>
                </a:cubicBezTo>
                <a:close/>
                <a:moveTo>
                  <a:pt x="1196" y="33"/>
                </a:moveTo>
                <a:cubicBezTo>
                  <a:pt x="1193" y="34"/>
                  <a:pt x="1192" y="36"/>
                  <a:pt x="1193" y="39"/>
                </a:cubicBezTo>
                <a:cubicBezTo>
                  <a:pt x="1193" y="41"/>
                  <a:pt x="1196" y="43"/>
                  <a:pt x="1198" y="42"/>
                </a:cubicBezTo>
                <a:cubicBezTo>
                  <a:pt x="1200" y="42"/>
                  <a:pt x="1202" y="39"/>
                  <a:pt x="1201" y="37"/>
                </a:cubicBezTo>
                <a:cubicBezTo>
                  <a:pt x="1201" y="34"/>
                  <a:pt x="1198" y="33"/>
                  <a:pt x="1196" y="33"/>
                </a:cubicBezTo>
                <a:close/>
                <a:moveTo>
                  <a:pt x="1659" y="64"/>
                </a:moveTo>
                <a:cubicBezTo>
                  <a:pt x="1659" y="61"/>
                  <a:pt x="1656" y="60"/>
                  <a:pt x="1654" y="60"/>
                </a:cubicBezTo>
                <a:cubicBezTo>
                  <a:pt x="1651" y="61"/>
                  <a:pt x="1650" y="63"/>
                  <a:pt x="1651" y="66"/>
                </a:cubicBezTo>
                <a:cubicBezTo>
                  <a:pt x="1651" y="68"/>
                  <a:pt x="1654" y="70"/>
                  <a:pt x="1656" y="69"/>
                </a:cubicBezTo>
                <a:cubicBezTo>
                  <a:pt x="1658" y="69"/>
                  <a:pt x="1660" y="66"/>
                  <a:pt x="1659" y="64"/>
                </a:cubicBezTo>
                <a:close/>
                <a:moveTo>
                  <a:pt x="1100" y="91"/>
                </a:moveTo>
                <a:cubicBezTo>
                  <a:pt x="1095" y="93"/>
                  <a:pt x="1092" y="97"/>
                  <a:pt x="1093" y="102"/>
                </a:cubicBezTo>
                <a:cubicBezTo>
                  <a:pt x="1094" y="107"/>
                  <a:pt x="1099" y="110"/>
                  <a:pt x="1104" y="109"/>
                </a:cubicBezTo>
                <a:cubicBezTo>
                  <a:pt x="1109" y="108"/>
                  <a:pt x="1112" y="103"/>
                  <a:pt x="1110" y="98"/>
                </a:cubicBezTo>
                <a:cubicBezTo>
                  <a:pt x="1109" y="93"/>
                  <a:pt x="1104" y="90"/>
                  <a:pt x="1100" y="91"/>
                </a:cubicBezTo>
                <a:close/>
                <a:moveTo>
                  <a:pt x="1491" y="110"/>
                </a:moveTo>
                <a:cubicBezTo>
                  <a:pt x="1489" y="110"/>
                  <a:pt x="1487" y="113"/>
                  <a:pt x="1488" y="115"/>
                </a:cubicBezTo>
                <a:cubicBezTo>
                  <a:pt x="1489" y="118"/>
                  <a:pt x="1491" y="119"/>
                  <a:pt x="1493" y="118"/>
                </a:cubicBezTo>
                <a:cubicBezTo>
                  <a:pt x="1496" y="118"/>
                  <a:pt x="1497" y="115"/>
                  <a:pt x="1497" y="113"/>
                </a:cubicBezTo>
                <a:cubicBezTo>
                  <a:pt x="1496" y="111"/>
                  <a:pt x="1494" y="109"/>
                  <a:pt x="1491" y="110"/>
                </a:cubicBezTo>
                <a:close/>
                <a:moveTo>
                  <a:pt x="1555" y="10"/>
                </a:moveTo>
                <a:cubicBezTo>
                  <a:pt x="1550" y="11"/>
                  <a:pt x="1547" y="16"/>
                  <a:pt x="1549" y="21"/>
                </a:cubicBezTo>
                <a:cubicBezTo>
                  <a:pt x="1550" y="26"/>
                  <a:pt x="1555" y="29"/>
                  <a:pt x="1559" y="28"/>
                </a:cubicBezTo>
                <a:cubicBezTo>
                  <a:pt x="1564" y="27"/>
                  <a:pt x="1567" y="22"/>
                  <a:pt x="1566" y="17"/>
                </a:cubicBezTo>
                <a:cubicBezTo>
                  <a:pt x="1565" y="12"/>
                  <a:pt x="1560" y="9"/>
                  <a:pt x="1555" y="10"/>
                </a:cubicBezTo>
                <a:close/>
                <a:moveTo>
                  <a:pt x="1055" y="193"/>
                </a:moveTo>
                <a:cubicBezTo>
                  <a:pt x="1050" y="194"/>
                  <a:pt x="1047" y="199"/>
                  <a:pt x="1048" y="204"/>
                </a:cubicBezTo>
                <a:cubicBezTo>
                  <a:pt x="1049" y="209"/>
                  <a:pt x="1054" y="212"/>
                  <a:pt x="1059" y="210"/>
                </a:cubicBezTo>
                <a:cubicBezTo>
                  <a:pt x="1064" y="209"/>
                  <a:pt x="1067" y="204"/>
                  <a:pt x="1066" y="200"/>
                </a:cubicBezTo>
                <a:cubicBezTo>
                  <a:pt x="1064" y="195"/>
                  <a:pt x="1060" y="192"/>
                  <a:pt x="1055" y="193"/>
                </a:cubicBezTo>
                <a:close/>
                <a:moveTo>
                  <a:pt x="576" y="422"/>
                </a:moveTo>
                <a:cubicBezTo>
                  <a:pt x="571" y="423"/>
                  <a:pt x="568" y="428"/>
                  <a:pt x="569" y="433"/>
                </a:cubicBezTo>
                <a:cubicBezTo>
                  <a:pt x="571" y="438"/>
                  <a:pt x="575" y="441"/>
                  <a:pt x="580" y="440"/>
                </a:cubicBezTo>
                <a:cubicBezTo>
                  <a:pt x="585" y="438"/>
                  <a:pt x="588" y="434"/>
                  <a:pt x="587" y="429"/>
                </a:cubicBezTo>
                <a:cubicBezTo>
                  <a:pt x="586" y="424"/>
                  <a:pt x="581" y="421"/>
                  <a:pt x="576" y="422"/>
                </a:cubicBezTo>
                <a:close/>
                <a:moveTo>
                  <a:pt x="556" y="213"/>
                </a:moveTo>
                <a:cubicBezTo>
                  <a:pt x="526" y="220"/>
                  <a:pt x="508" y="250"/>
                  <a:pt x="515" y="279"/>
                </a:cubicBezTo>
                <a:cubicBezTo>
                  <a:pt x="522" y="309"/>
                  <a:pt x="552" y="327"/>
                  <a:pt x="581" y="320"/>
                </a:cubicBezTo>
                <a:cubicBezTo>
                  <a:pt x="611" y="313"/>
                  <a:pt x="629" y="283"/>
                  <a:pt x="622" y="254"/>
                </a:cubicBezTo>
                <a:cubicBezTo>
                  <a:pt x="615" y="224"/>
                  <a:pt x="585" y="206"/>
                  <a:pt x="556" y="213"/>
                </a:cubicBezTo>
                <a:close/>
                <a:moveTo>
                  <a:pt x="784" y="204"/>
                </a:moveTo>
                <a:cubicBezTo>
                  <a:pt x="764" y="209"/>
                  <a:pt x="752" y="228"/>
                  <a:pt x="757" y="248"/>
                </a:cubicBezTo>
                <a:cubicBezTo>
                  <a:pt x="761" y="267"/>
                  <a:pt x="781" y="279"/>
                  <a:pt x="800" y="275"/>
                </a:cubicBezTo>
                <a:cubicBezTo>
                  <a:pt x="820" y="270"/>
                  <a:pt x="832" y="250"/>
                  <a:pt x="827" y="231"/>
                </a:cubicBezTo>
                <a:cubicBezTo>
                  <a:pt x="822" y="212"/>
                  <a:pt x="803" y="200"/>
                  <a:pt x="784" y="204"/>
                </a:cubicBezTo>
                <a:close/>
                <a:moveTo>
                  <a:pt x="684" y="359"/>
                </a:moveTo>
                <a:cubicBezTo>
                  <a:pt x="679" y="361"/>
                  <a:pt x="676" y="365"/>
                  <a:pt x="677" y="370"/>
                </a:cubicBezTo>
                <a:cubicBezTo>
                  <a:pt x="678" y="375"/>
                  <a:pt x="683" y="378"/>
                  <a:pt x="688" y="377"/>
                </a:cubicBezTo>
                <a:cubicBezTo>
                  <a:pt x="693" y="376"/>
                  <a:pt x="696" y="371"/>
                  <a:pt x="695" y="366"/>
                </a:cubicBezTo>
                <a:cubicBezTo>
                  <a:pt x="693" y="361"/>
                  <a:pt x="689" y="358"/>
                  <a:pt x="684" y="359"/>
                </a:cubicBezTo>
                <a:close/>
                <a:moveTo>
                  <a:pt x="918" y="153"/>
                </a:moveTo>
                <a:cubicBezTo>
                  <a:pt x="908" y="156"/>
                  <a:pt x="902" y="166"/>
                  <a:pt x="905" y="175"/>
                </a:cubicBezTo>
                <a:cubicBezTo>
                  <a:pt x="907" y="185"/>
                  <a:pt x="917" y="191"/>
                  <a:pt x="927" y="189"/>
                </a:cubicBezTo>
                <a:cubicBezTo>
                  <a:pt x="936" y="186"/>
                  <a:pt x="942" y="177"/>
                  <a:pt x="940" y="167"/>
                </a:cubicBezTo>
                <a:cubicBezTo>
                  <a:pt x="938" y="157"/>
                  <a:pt x="928" y="151"/>
                  <a:pt x="918" y="153"/>
                </a:cubicBezTo>
                <a:close/>
                <a:moveTo>
                  <a:pt x="852" y="60"/>
                </a:moveTo>
                <a:cubicBezTo>
                  <a:pt x="847" y="61"/>
                  <a:pt x="844" y="66"/>
                  <a:pt x="846" y="71"/>
                </a:cubicBezTo>
                <a:cubicBezTo>
                  <a:pt x="847" y="76"/>
                  <a:pt x="852" y="79"/>
                  <a:pt x="856" y="78"/>
                </a:cubicBezTo>
                <a:cubicBezTo>
                  <a:pt x="861" y="76"/>
                  <a:pt x="864" y="72"/>
                  <a:pt x="863" y="67"/>
                </a:cubicBezTo>
                <a:cubicBezTo>
                  <a:pt x="862" y="62"/>
                  <a:pt x="857" y="59"/>
                  <a:pt x="852" y="60"/>
                </a:cubicBezTo>
                <a:close/>
                <a:moveTo>
                  <a:pt x="885" y="273"/>
                </a:moveTo>
                <a:cubicBezTo>
                  <a:pt x="880" y="274"/>
                  <a:pt x="877" y="279"/>
                  <a:pt x="879" y="284"/>
                </a:cubicBezTo>
                <a:cubicBezTo>
                  <a:pt x="880" y="289"/>
                  <a:pt x="885" y="292"/>
                  <a:pt x="889" y="290"/>
                </a:cubicBezTo>
                <a:cubicBezTo>
                  <a:pt x="894" y="289"/>
                  <a:pt x="897" y="284"/>
                  <a:pt x="896" y="280"/>
                </a:cubicBezTo>
                <a:cubicBezTo>
                  <a:pt x="895" y="275"/>
                  <a:pt x="890" y="272"/>
                  <a:pt x="885" y="27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 noEditPoints="1"/>
          </p:cNvSpPr>
          <p:nvPr userDrawn="1"/>
        </p:nvSpPr>
        <p:spPr bwMode="auto">
          <a:xfrm>
            <a:off x="3873501" y="3930650"/>
            <a:ext cx="5268913" cy="2466975"/>
          </a:xfrm>
          <a:custGeom>
            <a:avLst/>
            <a:gdLst>
              <a:gd name="T0" fmla="*/ 742 w 1660"/>
              <a:gd name="T1" fmla="*/ 624 h 777"/>
              <a:gd name="T2" fmla="*/ 444 w 1660"/>
              <a:gd name="T3" fmla="*/ 612 h 777"/>
              <a:gd name="T4" fmla="*/ 450 w 1660"/>
              <a:gd name="T5" fmla="*/ 615 h 777"/>
              <a:gd name="T6" fmla="*/ 550 w 1660"/>
              <a:gd name="T7" fmla="*/ 679 h 777"/>
              <a:gd name="T8" fmla="*/ 556 w 1660"/>
              <a:gd name="T9" fmla="*/ 668 h 777"/>
              <a:gd name="T10" fmla="*/ 464 w 1660"/>
              <a:gd name="T11" fmla="*/ 744 h 777"/>
              <a:gd name="T12" fmla="*/ 601 w 1660"/>
              <a:gd name="T13" fmla="*/ 567 h 777"/>
              <a:gd name="T14" fmla="*/ 612 w 1660"/>
              <a:gd name="T15" fmla="*/ 573 h 777"/>
              <a:gd name="T16" fmla="*/ 833 w 1660"/>
              <a:gd name="T17" fmla="*/ 546 h 777"/>
              <a:gd name="T18" fmla="*/ 860 w 1660"/>
              <a:gd name="T19" fmla="*/ 502 h 777"/>
              <a:gd name="T20" fmla="*/ 775 w 1660"/>
              <a:gd name="T21" fmla="*/ 504 h 777"/>
              <a:gd name="T22" fmla="*/ 804 w 1660"/>
              <a:gd name="T23" fmla="*/ 699 h 777"/>
              <a:gd name="T24" fmla="*/ 814 w 1660"/>
              <a:gd name="T25" fmla="*/ 706 h 777"/>
              <a:gd name="T26" fmla="*/ 1350 w 1660"/>
              <a:gd name="T27" fmla="*/ 376 h 777"/>
              <a:gd name="T28" fmla="*/ 1344 w 1660"/>
              <a:gd name="T29" fmla="*/ 387 h 777"/>
              <a:gd name="T30" fmla="*/ 6 w 1660"/>
              <a:gd name="T31" fmla="*/ 717 h 777"/>
              <a:gd name="T32" fmla="*/ 344 w 1660"/>
              <a:gd name="T33" fmla="*/ 663 h 777"/>
              <a:gd name="T34" fmla="*/ 366 w 1660"/>
              <a:gd name="T35" fmla="*/ 676 h 777"/>
              <a:gd name="T36" fmla="*/ 972 w 1660"/>
              <a:gd name="T37" fmla="*/ 400 h 777"/>
              <a:gd name="T38" fmla="*/ 983 w 1660"/>
              <a:gd name="T39" fmla="*/ 407 h 777"/>
              <a:gd name="T40" fmla="*/ 1080 w 1660"/>
              <a:gd name="T41" fmla="*/ 337 h 777"/>
              <a:gd name="T42" fmla="*/ 296 w 1660"/>
              <a:gd name="T43" fmla="*/ 768 h 777"/>
              <a:gd name="T44" fmla="*/ 301 w 1660"/>
              <a:gd name="T45" fmla="*/ 771 h 777"/>
              <a:gd name="T46" fmla="*/ 163 w 1660"/>
              <a:gd name="T47" fmla="*/ 664 h 777"/>
              <a:gd name="T48" fmla="*/ 167 w 1660"/>
              <a:gd name="T49" fmla="*/ 659 h 777"/>
              <a:gd name="T50" fmla="*/ 105 w 1660"/>
              <a:gd name="T51" fmla="*/ 767 h 777"/>
              <a:gd name="T52" fmla="*/ 1455 w 1660"/>
              <a:gd name="T53" fmla="*/ 100 h 777"/>
              <a:gd name="T54" fmla="*/ 1444 w 1660"/>
              <a:gd name="T55" fmla="*/ 93 h 777"/>
              <a:gd name="T56" fmla="*/ 1526 w 1660"/>
              <a:gd name="T57" fmla="*/ 505 h 777"/>
              <a:gd name="T58" fmla="*/ 1526 w 1660"/>
              <a:gd name="T59" fmla="*/ 492 h 777"/>
              <a:gd name="T60" fmla="*/ 992 w 1660"/>
              <a:gd name="T61" fmla="*/ 612 h 777"/>
              <a:gd name="T62" fmla="*/ 1481 w 1660"/>
              <a:gd name="T63" fmla="*/ 200 h 777"/>
              <a:gd name="T64" fmla="*/ 1454 w 1660"/>
              <a:gd name="T65" fmla="*/ 244 h 777"/>
              <a:gd name="T66" fmla="*/ 1515 w 1660"/>
              <a:gd name="T67" fmla="*/ 355 h 777"/>
              <a:gd name="T68" fmla="*/ 1528 w 1660"/>
              <a:gd name="T69" fmla="*/ 333 h 777"/>
              <a:gd name="T70" fmla="*/ 1660 w 1660"/>
              <a:gd name="T71" fmla="*/ 188 h 777"/>
              <a:gd name="T72" fmla="*/ 1344 w 1660"/>
              <a:gd name="T73" fmla="*/ 509 h 777"/>
              <a:gd name="T74" fmla="*/ 1350 w 1660"/>
              <a:gd name="T75" fmla="*/ 510 h 777"/>
              <a:gd name="T76" fmla="*/ 1660 w 1660"/>
              <a:gd name="T77" fmla="*/ 567 h 777"/>
              <a:gd name="T78" fmla="*/ 1598 w 1660"/>
              <a:gd name="T79" fmla="*/ 515 h 777"/>
              <a:gd name="T80" fmla="*/ 1588 w 1660"/>
              <a:gd name="T81" fmla="*/ 207 h 777"/>
              <a:gd name="T82" fmla="*/ 1478 w 1660"/>
              <a:gd name="T83" fmla="*/ 597 h 777"/>
              <a:gd name="T84" fmla="*/ 1484 w 1660"/>
              <a:gd name="T85" fmla="*/ 597 h 777"/>
              <a:gd name="T86" fmla="*/ 1328 w 1660"/>
              <a:gd name="T87" fmla="*/ 583 h 777"/>
              <a:gd name="T88" fmla="*/ 1334 w 1660"/>
              <a:gd name="T89" fmla="*/ 572 h 777"/>
              <a:gd name="T90" fmla="*/ 1198 w 1660"/>
              <a:gd name="T91" fmla="*/ 583 h 777"/>
              <a:gd name="T92" fmla="*/ 1052 w 1660"/>
              <a:gd name="T93" fmla="*/ 680 h 777"/>
              <a:gd name="T94" fmla="*/ 1057 w 1660"/>
              <a:gd name="T95" fmla="*/ 683 h 777"/>
              <a:gd name="T96" fmla="*/ 1038 w 1660"/>
              <a:gd name="T97" fmla="*/ 523 h 777"/>
              <a:gd name="T98" fmla="*/ 1079 w 1660"/>
              <a:gd name="T99" fmla="*/ 457 h 777"/>
              <a:gd name="T100" fmla="*/ 1275 w 1660"/>
              <a:gd name="T101" fmla="*/ 282 h 777"/>
              <a:gd name="T102" fmla="*/ 1183 w 1660"/>
              <a:gd name="T103" fmla="*/ 349 h 777"/>
              <a:gd name="T104" fmla="*/ 1205 w 1660"/>
              <a:gd name="T105" fmla="*/ 363 h 777"/>
              <a:gd name="T106" fmla="*/ 1234 w 1660"/>
              <a:gd name="T107" fmla="*/ 482 h 777"/>
              <a:gd name="T108" fmla="*/ 1237 w 1660"/>
              <a:gd name="T109" fmla="*/ 477 h 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60" h="777">
                <a:moveTo>
                  <a:pt x="733" y="588"/>
                </a:moveTo>
                <a:cubicBezTo>
                  <a:pt x="724" y="591"/>
                  <a:pt x="718" y="600"/>
                  <a:pt x="720" y="610"/>
                </a:cubicBezTo>
                <a:cubicBezTo>
                  <a:pt x="722" y="620"/>
                  <a:pt x="732" y="626"/>
                  <a:pt x="742" y="624"/>
                </a:cubicBezTo>
                <a:cubicBezTo>
                  <a:pt x="752" y="621"/>
                  <a:pt x="758" y="611"/>
                  <a:pt x="755" y="602"/>
                </a:cubicBezTo>
                <a:cubicBezTo>
                  <a:pt x="753" y="592"/>
                  <a:pt x="743" y="586"/>
                  <a:pt x="733" y="588"/>
                </a:cubicBezTo>
                <a:close/>
                <a:moveTo>
                  <a:pt x="444" y="612"/>
                </a:moveTo>
                <a:cubicBezTo>
                  <a:pt x="442" y="612"/>
                  <a:pt x="440" y="615"/>
                  <a:pt x="441" y="617"/>
                </a:cubicBezTo>
                <a:cubicBezTo>
                  <a:pt x="441" y="619"/>
                  <a:pt x="444" y="621"/>
                  <a:pt x="446" y="620"/>
                </a:cubicBezTo>
                <a:cubicBezTo>
                  <a:pt x="449" y="620"/>
                  <a:pt x="450" y="617"/>
                  <a:pt x="450" y="615"/>
                </a:cubicBezTo>
                <a:cubicBezTo>
                  <a:pt x="449" y="612"/>
                  <a:pt x="447" y="611"/>
                  <a:pt x="444" y="612"/>
                </a:cubicBezTo>
                <a:close/>
                <a:moveTo>
                  <a:pt x="556" y="668"/>
                </a:moveTo>
                <a:cubicBezTo>
                  <a:pt x="551" y="669"/>
                  <a:pt x="548" y="674"/>
                  <a:pt x="550" y="679"/>
                </a:cubicBezTo>
                <a:cubicBezTo>
                  <a:pt x="551" y="684"/>
                  <a:pt x="556" y="687"/>
                  <a:pt x="560" y="686"/>
                </a:cubicBezTo>
                <a:cubicBezTo>
                  <a:pt x="565" y="684"/>
                  <a:pt x="568" y="680"/>
                  <a:pt x="567" y="675"/>
                </a:cubicBezTo>
                <a:cubicBezTo>
                  <a:pt x="566" y="670"/>
                  <a:pt x="561" y="667"/>
                  <a:pt x="556" y="668"/>
                </a:cubicBezTo>
                <a:close/>
                <a:moveTo>
                  <a:pt x="462" y="735"/>
                </a:moveTo>
                <a:cubicBezTo>
                  <a:pt x="460" y="735"/>
                  <a:pt x="458" y="738"/>
                  <a:pt x="459" y="740"/>
                </a:cubicBezTo>
                <a:cubicBezTo>
                  <a:pt x="459" y="743"/>
                  <a:pt x="462" y="744"/>
                  <a:pt x="464" y="744"/>
                </a:cubicBezTo>
                <a:cubicBezTo>
                  <a:pt x="467" y="743"/>
                  <a:pt x="468" y="741"/>
                  <a:pt x="467" y="738"/>
                </a:cubicBezTo>
                <a:cubicBezTo>
                  <a:pt x="467" y="736"/>
                  <a:pt x="464" y="734"/>
                  <a:pt x="462" y="735"/>
                </a:cubicBezTo>
                <a:close/>
                <a:moveTo>
                  <a:pt x="601" y="567"/>
                </a:moveTo>
                <a:cubicBezTo>
                  <a:pt x="596" y="568"/>
                  <a:pt x="593" y="573"/>
                  <a:pt x="594" y="577"/>
                </a:cubicBezTo>
                <a:cubicBezTo>
                  <a:pt x="596" y="582"/>
                  <a:pt x="600" y="585"/>
                  <a:pt x="605" y="584"/>
                </a:cubicBezTo>
                <a:cubicBezTo>
                  <a:pt x="610" y="583"/>
                  <a:pt x="613" y="578"/>
                  <a:pt x="612" y="573"/>
                </a:cubicBezTo>
                <a:cubicBezTo>
                  <a:pt x="611" y="568"/>
                  <a:pt x="606" y="565"/>
                  <a:pt x="601" y="567"/>
                </a:cubicBezTo>
                <a:close/>
                <a:moveTo>
                  <a:pt x="860" y="502"/>
                </a:moveTo>
                <a:cubicBezTo>
                  <a:pt x="840" y="507"/>
                  <a:pt x="828" y="527"/>
                  <a:pt x="833" y="546"/>
                </a:cubicBezTo>
                <a:cubicBezTo>
                  <a:pt x="838" y="565"/>
                  <a:pt x="857" y="577"/>
                  <a:pt x="876" y="573"/>
                </a:cubicBezTo>
                <a:cubicBezTo>
                  <a:pt x="896" y="568"/>
                  <a:pt x="908" y="549"/>
                  <a:pt x="903" y="529"/>
                </a:cubicBezTo>
                <a:cubicBezTo>
                  <a:pt x="899" y="510"/>
                  <a:pt x="879" y="498"/>
                  <a:pt x="860" y="502"/>
                </a:cubicBezTo>
                <a:close/>
                <a:moveTo>
                  <a:pt x="771" y="487"/>
                </a:moveTo>
                <a:cubicBezTo>
                  <a:pt x="766" y="488"/>
                  <a:pt x="763" y="493"/>
                  <a:pt x="764" y="497"/>
                </a:cubicBezTo>
                <a:cubicBezTo>
                  <a:pt x="765" y="502"/>
                  <a:pt x="770" y="505"/>
                  <a:pt x="775" y="504"/>
                </a:cubicBezTo>
                <a:cubicBezTo>
                  <a:pt x="780" y="503"/>
                  <a:pt x="783" y="498"/>
                  <a:pt x="781" y="493"/>
                </a:cubicBezTo>
                <a:cubicBezTo>
                  <a:pt x="780" y="488"/>
                  <a:pt x="775" y="485"/>
                  <a:pt x="771" y="487"/>
                </a:cubicBezTo>
                <a:close/>
                <a:moveTo>
                  <a:pt x="804" y="699"/>
                </a:moveTo>
                <a:cubicBezTo>
                  <a:pt x="799" y="701"/>
                  <a:pt x="796" y="705"/>
                  <a:pt x="797" y="710"/>
                </a:cubicBezTo>
                <a:cubicBezTo>
                  <a:pt x="798" y="715"/>
                  <a:pt x="803" y="718"/>
                  <a:pt x="808" y="717"/>
                </a:cubicBezTo>
                <a:cubicBezTo>
                  <a:pt x="813" y="716"/>
                  <a:pt x="816" y="711"/>
                  <a:pt x="814" y="706"/>
                </a:cubicBezTo>
                <a:cubicBezTo>
                  <a:pt x="813" y="701"/>
                  <a:pt x="808" y="698"/>
                  <a:pt x="804" y="699"/>
                </a:cubicBezTo>
                <a:close/>
                <a:moveTo>
                  <a:pt x="1344" y="387"/>
                </a:moveTo>
                <a:cubicBezTo>
                  <a:pt x="1349" y="386"/>
                  <a:pt x="1352" y="381"/>
                  <a:pt x="1350" y="376"/>
                </a:cubicBezTo>
                <a:cubicBezTo>
                  <a:pt x="1349" y="371"/>
                  <a:pt x="1344" y="368"/>
                  <a:pt x="1340" y="369"/>
                </a:cubicBezTo>
                <a:cubicBezTo>
                  <a:pt x="1335" y="371"/>
                  <a:pt x="1332" y="375"/>
                  <a:pt x="1333" y="380"/>
                </a:cubicBezTo>
                <a:cubicBezTo>
                  <a:pt x="1334" y="385"/>
                  <a:pt x="1339" y="388"/>
                  <a:pt x="1344" y="387"/>
                </a:cubicBezTo>
                <a:close/>
                <a:moveTo>
                  <a:pt x="4" y="708"/>
                </a:moveTo>
                <a:cubicBezTo>
                  <a:pt x="2" y="708"/>
                  <a:pt x="0" y="711"/>
                  <a:pt x="1" y="713"/>
                </a:cubicBezTo>
                <a:cubicBezTo>
                  <a:pt x="1" y="716"/>
                  <a:pt x="4" y="717"/>
                  <a:pt x="6" y="717"/>
                </a:cubicBezTo>
                <a:cubicBezTo>
                  <a:pt x="9" y="716"/>
                  <a:pt x="10" y="714"/>
                  <a:pt x="9" y="711"/>
                </a:cubicBezTo>
                <a:cubicBezTo>
                  <a:pt x="9" y="709"/>
                  <a:pt x="6" y="707"/>
                  <a:pt x="4" y="708"/>
                </a:cubicBezTo>
                <a:close/>
                <a:moveTo>
                  <a:pt x="344" y="663"/>
                </a:moveTo>
                <a:cubicBezTo>
                  <a:pt x="334" y="665"/>
                  <a:pt x="328" y="675"/>
                  <a:pt x="331" y="685"/>
                </a:cubicBezTo>
                <a:cubicBezTo>
                  <a:pt x="333" y="695"/>
                  <a:pt x="343" y="701"/>
                  <a:pt x="352" y="698"/>
                </a:cubicBezTo>
                <a:cubicBezTo>
                  <a:pt x="362" y="696"/>
                  <a:pt x="368" y="686"/>
                  <a:pt x="366" y="676"/>
                </a:cubicBezTo>
                <a:cubicBezTo>
                  <a:pt x="363" y="667"/>
                  <a:pt x="354" y="661"/>
                  <a:pt x="344" y="663"/>
                </a:cubicBezTo>
                <a:close/>
                <a:moveTo>
                  <a:pt x="983" y="407"/>
                </a:moveTo>
                <a:cubicBezTo>
                  <a:pt x="982" y="402"/>
                  <a:pt x="977" y="399"/>
                  <a:pt x="972" y="400"/>
                </a:cubicBezTo>
                <a:cubicBezTo>
                  <a:pt x="967" y="401"/>
                  <a:pt x="964" y="406"/>
                  <a:pt x="965" y="411"/>
                </a:cubicBezTo>
                <a:cubicBezTo>
                  <a:pt x="967" y="416"/>
                  <a:pt x="971" y="419"/>
                  <a:pt x="976" y="418"/>
                </a:cubicBezTo>
                <a:cubicBezTo>
                  <a:pt x="981" y="416"/>
                  <a:pt x="984" y="412"/>
                  <a:pt x="983" y="407"/>
                </a:cubicBezTo>
                <a:close/>
                <a:moveTo>
                  <a:pt x="1084" y="355"/>
                </a:moveTo>
                <a:cubicBezTo>
                  <a:pt x="1089" y="354"/>
                  <a:pt x="1092" y="349"/>
                  <a:pt x="1091" y="344"/>
                </a:cubicBezTo>
                <a:cubicBezTo>
                  <a:pt x="1089" y="339"/>
                  <a:pt x="1085" y="336"/>
                  <a:pt x="1080" y="337"/>
                </a:cubicBezTo>
                <a:cubicBezTo>
                  <a:pt x="1075" y="339"/>
                  <a:pt x="1072" y="343"/>
                  <a:pt x="1073" y="348"/>
                </a:cubicBezTo>
                <a:cubicBezTo>
                  <a:pt x="1074" y="353"/>
                  <a:pt x="1079" y="356"/>
                  <a:pt x="1084" y="355"/>
                </a:cubicBezTo>
                <a:close/>
                <a:moveTo>
                  <a:pt x="296" y="768"/>
                </a:moveTo>
                <a:cubicBezTo>
                  <a:pt x="293" y="769"/>
                  <a:pt x="292" y="771"/>
                  <a:pt x="292" y="774"/>
                </a:cubicBezTo>
                <a:cubicBezTo>
                  <a:pt x="293" y="776"/>
                  <a:pt x="295" y="777"/>
                  <a:pt x="298" y="777"/>
                </a:cubicBezTo>
                <a:cubicBezTo>
                  <a:pt x="300" y="776"/>
                  <a:pt x="302" y="774"/>
                  <a:pt x="301" y="771"/>
                </a:cubicBezTo>
                <a:cubicBezTo>
                  <a:pt x="300" y="769"/>
                  <a:pt x="298" y="768"/>
                  <a:pt x="296" y="768"/>
                </a:cubicBezTo>
                <a:close/>
                <a:moveTo>
                  <a:pt x="167" y="659"/>
                </a:moveTo>
                <a:cubicBezTo>
                  <a:pt x="164" y="659"/>
                  <a:pt x="163" y="662"/>
                  <a:pt x="163" y="664"/>
                </a:cubicBezTo>
                <a:cubicBezTo>
                  <a:pt x="164" y="666"/>
                  <a:pt x="166" y="668"/>
                  <a:pt x="169" y="667"/>
                </a:cubicBezTo>
                <a:cubicBezTo>
                  <a:pt x="171" y="667"/>
                  <a:pt x="173" y="664"/>
                  <a:pt x="172" y="662"/>
                </a:cubicBezTo>
                <a:cubicBezTo>
                  <a:pt x="171" y="659"/>
                  <a:pt x="169" y="658"/>
                  <a:pt x="167" y="659"/>
                </a:cubicBezTo>
                <a:close/>
                <a:moveTo>
                  <a:pt x="101" y="749"/>
                </a:moveTo>
                <a:cubicBezTo>
                  <a:pt x="96" y="750"/>
                  <a:pt x="93" y="755"/>
                  <a:pt x="94" y="760"/>
                </a:cubicBezTo>
                <a:cubicBezTo>
                  <a:pt x="95" y="765"/>
                  <a:pt x="100" y="768"/>
                  <a:pt x="105" y="767"/>
                </a:cubicBezTo>
                <a:cubicBezTo>
                  <a:pt x="110" y="766"/>
                  <a:pt x="113" y="761"/>
                  <a:pt x="111" y="756"/>
                </a:cubicBezTo>
                <a:cubicBezTo>
                  <a:pt x="110" y="751"/>
                  <a:pt x="105" y="748"/>
                  <a:pt x="101" y="749"/>
                </a:cubicBezTo>
                <a:close/>
                <a:moveTo>
                  <a:pt x="1455" y="100"/>
                </a:moveTo>
                <a:cubicBezTo>
                  <a:pt x="1460" y="98"/>
                  <a:pt x="1463" y="94"/>
                  <a:pt x="1462" y="89"/>
                </a:cubicBezTo>
                <a:cubicBezTo>
                  <a:pt x="1461" y="84"/>
                  <a:pt x="1456" y="81"/>
                  <a:pt x="1451" y="82"/>
                </a:cubicBezTo>
                <a:cubicBezTo>
                  <a:pt x="1446" y="83"/>
                  <a:pt x="1443" y="88"/>
                  <a:pt x="1444" y="93"/>
                </a:cubicBezTo>
                <a:cubicBezTo>
                  <a:pt x="1446" y="98"/>
                  <a:pt x="1451" y="101"/>
                  <a:pt x="1455" y="100"/>
                </a:cubicBezTo>
                <a:close/>
                <a:moveTo>
                  <a:pt x="1526" y="492"/>
                </a:moveTo>
                <a:cubicBezTo>
                  <a:pt x="1523" y="496"/>
                  <a:pt x="1522" y="501"/>
                  <a:pt x="1526" y="505"/>
                </a:cubicBezTo>
                <a:cubicBezTo>
                  <a:pt x="1529" y="509"/>
                  <a:pt x="1535" y="509"/>
                  <a:pt x="1539" y="505"/>
                </a:cubicBezTo>
                <a:cubicBezTo>
                  <a:pt x="1542" y="502"/>
                  <a:pt x="1542" y="496"/>
                  <a:pt x="1539" y="493"/>
                </a:cubicBezTo>
                <a:cubicBezTo>
                  <a:pt x="1536" y="489"/>
                  <a:pt x="1530" y="489"/>
                  <a:pt x="1526" y="492"/>
                </a:cubicBezTo>
                <a:close/>
                <a:moveTo>
                  <a:pt x="988" y="595"/>
                </a:moveTo>
                <a:cubicBezTo>
                  <a:pt x="983" y="596"/>
                  <a:pt x="980" y="601"/>
                  <a:pt x="981" y="606"/>
                </a:cubicBezTo>
                <a:cubicBezTo>
                  <a:pt x="982" y="611"/>
                  <a:pt x="987" y="614"/>
                  <a:pt x="992" y="612"/>
                </a:cubicBezTo>
                <a:cubicBezTo>
                  <a:pt x="997" y="611"/>
                  <a:pt x="1000" y="606"/>
                  <a:pt x="999" y="602"/>
                </a:cubicBezTo>
                <a:cubicBezTo>
                  <a:pt x="998" y="597"/>
                  <a:pt x="993" y="594"/>
                  <a:pt x="988" y="595"/>
                </a:cubicBezTo>
                <a:close/>
                <a:moveTo>
                  <a:pt x="1481" y="200"/>
                </a:moveTo>
                <a:cubicBezTo>
                  <a:pt x="1476" y="181"/>
                  <a:pt x="1457" y="169"/>
                  <a:pt x="1437" y="174"/>
                </a:cubicBezTo>
                <a:cubicBezTo>
                  <a:pt x="1418" y="178"/>
                  <a:pt x="1406" y="198"/>
                  <a:pt x="1410" y="217"/>
                </a:cubicBezTo>
                <a:cubicBezTo>
                  <a:pt x="1415" y="237"/>
                  <a:pt x="1435" y="249"/>
                  <a:pt x="1454" y="244"/>
                </a:cubicBezTo>
                <a:cubicBezTo>
                  <a:pt x="1473" y="239"/>
                  <a:pt x="1485" y="220"/>
                  <a:pt x="1481" y="200"/>
                </a:cubicBezTo>
                <a:close/>
                <a:moveTo>
                  <a:pt x="1528" y="333"/>
                </a:moveTo>
                <a:cubicBezTo>
                  <a:pt x="1519" y="336"/>
                  <a:pt x="1513" y="346"/>
                  <a:pt x="1515" y="355"/>
                </a:cubicBezTo>
                <a:cubicBezTo>
                  <a:pt x="1517" y="365"/>
                  <a:pt x="1527" y="371"/>
                  <a:pt x="1537" y="369"/>
                </a:cubicBezTo>
                <a:cubicBezTo>
                  <a:pt x="1547" y="366"/>
                  <a:pt x="1553" y="356"/>
                  <a:pt x="1550" y="347"/>
                </a:cubicBezTo>
                <a:cubicBezTo>
                  <a:pt x="1548" y="337"/>
                  <a:pt x="1538" y="331"/>
                  <a:pt x="1528" y="333"/>
                </a:cubicBezTo>
                <a:close/>
                <a:moveTo>
                  <a:pt x="1624" y="3"/>
                </a:moveTo>
                <a:cubicBezTo>
                  <a:pt x="1573" y="15"/>
                  <a:pt x="1542" y="66"/>
                  <a:pt x="1554" y="116"/>
                </a:cubicBezTo>
                <a:cubicBezTo>
                  <a:pt x="1566" y="164"/>
                  <a:pt x="1612" y="195"/>
                  <a:pt x="1660" y="188"/>
                </a:cubicBezTo>
                <a:cubicBezTo>
                  <a:pt x="1660" y="2"/>
                  <a:pt x="1660" y="2"/>
                  <a:pt x="1660" y="2"/>
                </a:cubicBezTo>
                <a:cubicBezTo>
                  <a:pt x="1648" y="0"/>
                  <a:pt x="1636" y="0"/>
                  <a:pt x="1624" y="3"/>
                </a:cubicBezTo>
                <a:close/>
                <a:moveTo>
                  <a:pt x="1344" y="509"/>
                </a:moveTo>
                <a:cubicBezTo>
                  <a:pt x="1342" y="511"/>
                  <a:pt x="1342" y="514"/>
                  <a:pt x="1344" y="516"/>
                </a:cubicBezTo>
                <a:cubicBezTo>
                  <a:pt x="1345" y="518"/>
                  <a:pt x="1348" y="518"/>
                  <a:pt x="1350" y="516"/>
                </a:cubicBezTo>
                <a:cubicBezTo>
                  <a:pt x="1352" y="514"/>
                  <a:pt x="1352" y="511"/>
                  <a:pt x="1350" y="510"/>
                </a:cubicBezTo>
                <a:cubicBezTo>
                  <a:pt x="1349" y="508"/>
                  <a:pt x="1346" y="508"/>
                  <a:pt x="1344" y="509"/>
                </a:cubicBezTo>
                <a:close/>
                <a:moveTo>
                  <a:pt x="1598" y="515"/>
                </a:moveTo>
                <a:cubicBezTo>
                  <a:pt x="1605" y="545"/>
                  <a:pt x="1631" y="565"/>
                  <a:pt x="1660" y="567"/>
                </a:cubicBezTo>
                <a:cubicBezTo>
                  <a:pt x="1660" y="432"/>
                  <a:pt x="1660" y="432"/>
                  <a:pt x="1660" y="432"/>
                </a:cubicBezTo>
                <a:cubicBezTo>
                  <a:pt x="1656" y="432"/>
                  <a:pt x="1652" y="432"/>
                  <a:pt x="1648" y="433"/>
                </a:cubicBezTo>
                <a:cubicBezTo>
                  <a:pt x="1612" y="442"/>
                  <a:pt x="1589" y="479"/>
                  <a:pt x="1598" y="515"/>
                </a:cubicBezTo>
                <a:close/>
                <a:moveTo>
                  <a:pt x="1586" y="198"/>
                </a:moveTo>
                <a:cubicBezTo>
                  <a:pt x="1584" y="199"/>
                  <a:pt x="1582" y="201"/>
                  <a:pt x="1583" y="204"/>
                </a:cubicBezTo>
                <a:cubicBezTo>
                  <a:pt x="1583" y="206"/>
                  <a:pt x="1586" y="208"/>
                  <a:pt x="1588" y="207"/>
                </a:cubicBezTo>
                <a:cubicBezTo>
                  <a:pt x="1591" y="206"/>
                  <a:pt x="1592" y="204"/>
                  <a:pt x="1591" y="202"/>
                </a:cubicBezTo>
                <a:cubicBezTo>
                  <a:pt x="1591" y="199"/>
                  <a:pt x="1588" y="198"/>
                  <a:pt x="1586" y="198"/>
                </a:cubicBezTo>
                <a:close/>
                <a:moveTo>
                  <a:pt x="1478" y="597"/>
                </a:moveTo>
                <a:cubicBezTo>
                  <a:pt x="1476" y="599"/>
                  <a:pt x="1476" y="602"/>
                  <a:pt x="1477" y="603"/>
                </a:cubicBezTo>
                <a:cubicBezTo>
                  <a:pt x="1479" y="605"/>
                  <a:pt x="1482" y="605"/>
                  <a:pt x="1484" y="604"/>
                </a:cubicBezTo>
                <a:cubicBezTo>
                  <a:pt x="1486" y="602"/>
                  <a:pt x="1486" y="599"/>
                  <a:pt x="1484" y="597"/>
                </a:cubicBezTo>
                <a:cubicBezTo>
                  <a:pt x="1482" y="595"/>
                  <a:pt x="1479" y="595"/>
                  <a:pt x="1478" y="597"/>
                </a:cubicBezTo>
                <a:close/>
                <a:moveTo>
                  <a:pt x="1334" y="572"/>
                </a:moveTo>
                <a:cubicBezTo>
                  <a:pt x="1329" y="574"/>
                  <a:pt x="1326" y="578"/>
                  <a:pt x="1328" y="583"/>
                </a:cubicBezTo>
                <a:cubicBezTo>
                  <a:pt x="1329" y="588"/>
                  <a:pt x="1334" y="591"/>
                  <a:pt x="1338" y="590"/>
                </a:cubicBezTo>
                <a:cubicBezTo>
                  <a:pt x="1343" y="589"/>
                  <a:pt x="1346" y="584"/>
                  <a:pt x="1345" y="579"/>
                </a:cubicBezTo>
                <a:cubicBezTo>
                  <a:pt x="1344" y="574"/>
                  <a:pt x="1339" y="571"/>
                  <a:pt x="1334" y="572"/>
                </a:cubicBezTo>
                <a:close/>
                <a:moveTo>
                  <a:pt x="1196" y="575"/>
                </a:moveTo>
                <a:cubicBezTo>
                  <a:pt x="1194" y="575"/>
                  <a:pt x="1192" y="578"/>
                  <a:pt x="1193" y="580"/>
                </a:cubicBezTo>
                <a:cubicBezTo>
                  <a:pt x="1194" y="583"/>
                  <a:pt x="1196" y="584"/>
                  <a:pt x="1198" y="583"/>
                </a:cubicBezTo>
                <a:cubicBezTo>
                  <a:pt x="1201" y="583"/>
                  <a:pt x="1202" y="580"/>
                  <a:pt x="1202" y="578"/>
                </a:cubicBezTo>
                <a:cubicBezTo>
                  <a:pt x="1201" y="576"/>
                  <a:pt x="1199" y="574"/>
                  <a:pt x="1196" y="575"/>
                </a:cubicBezTo>
                <a:close/>
                <a:moveTo>
                  <a:pt x="1052" y="680"/>
                </a:moveTo>
                <a:cubicBezTo>
                  <a:pt x="1049" y="680"/>
                  <a:pt x="1048" y="683"/>
                  <a:pt x="1048" y="685"/>
                </a:cubicBezTo>
                <a:cubicBezTo>
                  <a:pt x="1049" y="688"/>
                  <a:pt x="1051" y="689"/>
                  <a:pt x="1054" y="689"/>
                </a:cubicBezTo>
                <a:cubicBezTo>
                  <a:pt x="1056" y="688"/>
                  <a:pt x="1058" y="685"/>
                  <a:pt x="1057" y="683"/>
                </a:cubicBezTo>
                <a:cubicBezTo>
                  <a:pt x="1056" y="681"/>
                  <a:pt x="1054" y="679"/>
                  <a:pt x="1052" y="680"/>
                </a:cubicBezTo>
                <a:close/>
                <a:moveTo>
                  <a:pt x="1079" y="457"/>
                </a:moveTo>
                <a:cubicBezTo>
                  <a:pt x="1049" y="464"/>
                  <a:pt x="1031" y="494"/>
                  <a:pt x="1038" y="523"/>
                </a:cubicBezTo>
                <a:cubicBezTo>
                  <a:pt x="1045" y="553"/>
                  <a:pt x="1075" y="571"/>
                  <a:pt x="1104" y="564"/>
                </a:cubicBezTo>
                <a:cubicBezTo>
                  <a:pt x="1134" y="557"/>
                  <a:pt x="1152" y="527"/>
                  <a:pt x="1145" y="498"/>
                </a:cubicBezTo>
                <a:cubicBezTo>
                  <a:pt x="1138" y="468"/>
                  <a:pt x="1108" y="450"/>
                  <a:pt x="1079" y="457"/>
                </a:cubicBezTo>
                <a:close/>
                <a:moveTo>
                  <a:pt x="1273" y="273"/>
                </a:moveTo>
                <a:cubicBezTo>
                  <a:pt x="1271" y="274"/>
                  <a:pt x="1269" y="276"/>
                  <a:pt x="1270" y="279"/>
                </a:cubicBezTo>
                <a:cubicBezTo>
                  <a:pt x="1270" y="281"/>
                  <a:pt x="1273" y="283"/>
                  <a:pt x="1275" y="282"/>
                </a:cubicBezTo>
                <a:cubicBezTo>
                  <a:pt x="1278" y="281"/>
                  <a:pt x="1279" y="279"/>
                  <a:pt x="1279" y="276"/>
                </a:cubicBezTo>
                <a:cubicBezTo>
                  <a:pt x="1278" y="274"/>
                  <a:pt x="1276" y="273"/>
                  <a:pt x="1273" y="273"/>
                </a:cubicBezTo>
                <a:close/>
                <a:moveTo>
                  <a:pt x="1183" y="349"/>
                </a:moveTo>
                <a:cubicBezTo>
                  <a:pt x="1174" y="352"/>
                  <a:pt x="1168" y="362"/>
                  <a:pt x="1170" y="371"/>
                </a:cubicBezTo>
                <a:cubicBezTo>
                  <a:pt x="1172" y="381"/>
                  <a:pt x="1182" y="387"/>
                  <a:pt x="1192" y="385"/>
                </a:cubicBezTo>
                <a:cubicBezTo>
                  <a:pt x="1202" y="382"/>
                  <a:pt x="1208" y="373"/>
                  <a:pt x="1205" y="363"/>
                </a:cubicBezTo>
                <a:cubicBezTo>
                  <a:pt x="1203" y="353"/>
                  <a:pt x="1193" y="347"/>
                  <a:pt x="1183" y="349"/>
                </a:cubicBezTo>
                <a:close/>
                <a:moveTo>
                  <a:pt x="1237" y="477"/>
                </a:moveTo>
                <a:cubicBezTo>
                  <a:pt x="1235" y="478"/>
                  <a:pt x="1233" y="480"/>
                  <a:pt x="1234" y="482"/>
                </a:cubicBezTo>
                <a:cubicBezTo>
                  <a:pt x="1234" y="485"/>
                  <a:pt x="1237" y="486"/>
                  <a:pt x="1239" y="486"/>
                </a:cubicBezTo>
                <a:cubicBezTo>
                  <a:pt x="1242" y="485"/>
                  <a:pt x="1243" y="483"/>
                  <a:pt x="1243" y="480"/>
                </a:cubicBezTo>
                <a:cubicBezTo>
                  <a:pt x="1242" y="478"/>
                  <a:pt x="1240" y="476"/>
                  <a:pt x="1237" y="47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188" y="1778356"/>
            <a:ext cx="7921625" cy="1664224"/>
          </a:xfrm>
        </p:spPr>
        <p:txBody>
          <a:bodyPr anchor="b"/>
          <a:lstStyle>
            <a:lvl1pPr algn="ctr">
              <a:lnSpc>
                <a:spcPts val="43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Section Break Title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4403492" y="3661031"/>
            <a:ext cx="3370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3917306"/>
            <a:ext cx="7921625" cy="996950"/>
          </a:xfr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300" kern="1200" spc="-3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Insert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36147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3930-8964-4F2B-8987-9D77E9D58696}" type="datetime1">
              <a:rPr lang="en-US" smtClean="0"/>
              <a:t>3/27/2020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520266" y="6366933"/>
            <a:ext cx="2802467" cy="491068"/>
          </a:xfrm>
        </p:spPr>
        <p:txBody>
          <a:bodyPr/>
          <a:lstStyle/>
          <a:p>
            <a:r>
              <a:rPr lang="en-US"/>
              <a:t>Converting your business from Good to Great.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46533" y="6366933"/>
            <a:ext cx="429683" cy="491068"/>
          </a:xfrm>
        </p:spPr>
        <p:txBody>
          <a:bodyPr/>
          <a:lstStyle/>
          <a:p>
            <a:fld id="{8409FBBB-C588-4B8D-A7FF-E25C81CC24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11188" y="1109249"/>
            <a:ext cx="7921625" cy="36089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spc="-3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3724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497">
          <p15:clr>
            <a:srgbClr val="FBAE40"/>
          </p15:clr>
        </p15:guide>
        <p15:guide id="2" pos="1678">
          <p15:clr>
            <a:srgbClr val="FBAE40"/>
          </p15:clr>
        </p15:guide>
        <p15:guide id="3" pos="2789">
          <p15:clr>
            <a:srgbClr val="FBAE40"/>
          </p15:clr>
        </p15:guide>
        <p15:guide id="4" pos="2971">
          <p15:clr>
            <a:srgbClr val="FBAE40"/>
          </p15:clr>
        </p15:guide>
        <p15:guide id="5" pos="4082">
          <p15:clr>
            <a:srgbClr val="FBAE40"/>
          </p15:clr>
        </p15:guide>
        <p15:guide id="6" pos="426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65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188" y="461227"/>
            <a:ext cx="7921625" cy="5936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Insert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C534B-5F7E-4CF7-8EDB-478AC5BDFBC6}" type="datetime1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0266" y="6366933"/>
            <a:ext cx="2802467" cy="49106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>
                <a:solidFill>
                  <a:schemeClr val="tx1">
                    <a:tint val="75000"/>
                    <a:alpha val="50000"/>
                  </a:schemeClr>
                </a:solidFill>
              </a:defRPr>
            </a:lvl1pPr>
          </a:lstStyle>
          <a:p>
            <a:r>
              <a:rPr lang="en-US"/>
              <a:t>Converting your business from Good to Great.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6533" y="6366933"/>
            <a:ext cx="429683" cy="49106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>
                <a:solidFill>
                  <a:schemeClr val="bg2"/>
                </a:solidFill>
              </a:defRPr>
            </a:lvl1pPr>
          </a:lstStyle>
          <a:p>
            <a:fld id="{8409FBBB-C588-4B8D-A7FF-E25C81CC24C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588" y="0"/>
            <a:ext cx="9144000" cy="6858000"/>
            <a:chOff x="1588" y="0"/>
            <a:chExt cx="9144000" cy="6858000"/>
          </a:xfrm>
        </p:grpSpPr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49288" y="0"/>
              <a:ext cx="7845425" cy="142875"/>
            </a:xfrm>
            <a:custGeom>
              <a:avLst/>
              <a:gdLst>
                <a:gd name="T0" fmla="*/ 2427 w 2472"/>
                <a:gd name="T1" fmla="*/ 45 h 45"/>
                <a:gd name="T2" fmla="*/ 45 w 2472"/>
                <a:gd name="T3" fmla="*/ 45 h 45"/>
                <a:gd name="T4" fmla="*/ 0 w 2472"/>
                <a:gd name="T5" fmla="*/ 0 h 45"/>
                <a:gd name="T6" fmla="*/ 0 w 2472"/>
                <a:gd name="T7" fmla="*/ 0 h 45"/>
                <a:gd name="T8" fmla="*/ 2472 w 2472"/>
                <a:gd name="T9" fmla="*/ 0 h 45"/>
                <a:gd name="T10" fmla="*/ 2472 w 2472"/>
                <a:gd name="T11" fmla="*/ 0 h 45"/>
                <a:gd name="T12" fmla="*/ 2427 w 2472"/>
                <a:gd name="T1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2" h="45">
                  <a:moveTo>
                    <a:pt x="2427" y="45"/>
                  </a:moveTo>
                  <a:cubicBezTo>
                    <a:pt x="45" y="45"/>
                    <a:pt x="45" y="45"/>
                    <a:pt x="45" y="45"/>
                  </a:cubicBezTo>
                  <a:cubicBezTo>
                    <a:pt x="20" y="45"/>
                    <a:pt x="0" y="2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72" y="0"/>
                    <a:pt x="2472" y="0"/>
                    <a:pt x="2472" y="0"/>
                  </a:cubicBezTo>
                  <a:cubicBezTo>
                    <a:pt x="2472" y="0"/>
                    <a:pt x="2472" y="0"/>
                    <a:pt x="2472" y="0"/>
                  </a:cubicBezTo>
                  <a:cubicBezTo>
                    <a:pt x="2472" y="25"/>
                    <a:pt x="2452" y="45"/>
                    <a:pt x="2427" y="4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1588" y="6823075"/>
              <a:ext cx="9144000" cy="3492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63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8" r:id="rId4"/>
    <p:sldLayoutId id="2147483667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ctr" defTabSz="914400" rtl="0" eaLnBrk="1" latinLnBrk="0" hangingPunct="1">
        <a:lnSpc>
          <a:spcPts val="4200"/>
        </a:lnSpc>
        <a:spcBef>
          <a:spcPct val="0"/>
        </a:spcBef>
        <a:buNone/>
        <a:defRPr sz="3600" b="1" kern="1200" spc="-8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5375">
          <p15:clr>
            <a:srgbClr val="F26B43"/>
          </p15:clr>
        </p15:guide>
        <p15:guide id="3" pos="38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867DCA5-1EB8-4E84-B6A3-8E2ABE466256}"/>
              </a:ext>
            </a:extLst>
          </p:cNvPr>
          <p:cNvSpPr/>
          <p:nvPr/>
        </p:nvSpPr>
        <p:spPr>
          <a:xfrm>
            <a:off x="7078133" y="5518466"/>
            <a:ext cx="1952978" cy="112888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75657" y="2428972"/>
            <a:ext cx="6792684" cy="1211702"/>
          </a:xfrm>
        </p:spPr>
        <p:txBody>
          <a:bodyPr anchor="ctr">
            <a:normAutofit/>
          </a:bodyPr>
          <a:lstStyle/>
          <a:p>
            <a:r>
              <a:rPr lang="en-US" altLang="ko-KR" sz="5500" dirty="0"/>
              <a:t>Team</a:t>
            </a:r>
            <a:r>
              <a:rPr lang="ko-KR" altLang="en-US" sz="5500" dirty="0"/>
              <a:t> </a:t>
            </a:r>
            <a:r>
              <a:rPr lang="en-US" altLang="ko-KR" sz="5500" dirty="0"/>
              <a:t>108</a:t>
            </a:r>
            <a:endParaRPr lang="ko-KR" altLang="en-US" sz="55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39733" y="3862704"/>
            <a:ext cx="6792684" cy="1655762"/>
          </a:xfrm>
        </p:spPr>
        <p:txBody>
          <a:bodyPr>
            <a:normAutofit fontScale="92500" lnSpcReduction="10000"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/>
              <a:t>팀장 </a:t>
            </a:r>
            <a:r>
              <a:rPr lang="en-US" altLang="ko-KR" sz="2000" dirty="0"/>
              <a:t>: </a:t>
            </a:r>
            <a:r>
              <a:rPr lang="ko-KR" altLang="en-US" sz="2000" dirty="0"/>
              <a:t>남    진</a:t>
            </a:r>
            <a:endParaRPr lang="en-US" altLang="ko-KR" sz="2000" dirty="0"/>
          </a:p>
          <a:p>
            <a:pPr algn="r">
              <a:lnSpc>
                <a:spcPct val="150000"/>
              </a:lnSpc>
            </a:pPr>
            <a:r>
              <a:rPr lang="ko-KR" altLang="en-US" sz="2000" dirty="0"/>
              <a:t>팀원 </a:t>
            </a:r>
            <a:r>
              <a:rPr lang="en-US" altLang="ko-KR" sz="2000" dirty="0"/>
              <a:t>: </a:t>
            </a:r>
            <a:r>
              <a:rPr lang="ko-KR" altLang="en-US" sz="2000" dirty="0"/>
              <a:t>김태욱</a:t>
            </a:r>
            <a:endParaRPr lang="en-US" altLang="ko-KR" sz="2000" dirty="0"/>
          </a:p>
          <a:p>
            <a:pPr algn="r">
              <a:lnSpc>
                <a:spcPct val="150000"/>
              </a:lnSpc>
            </a:pPr>
            <a:r>
              <a:rPr lang="ko-KR" altLang="en-US" sz="2000" dirty="0"/>
              <a:t>박정은</a:t>
            </a:r>
            <a:endParaRPr lang="en-US" altLang="ko-KR" sz="2000" dirty="0"/>
          </a:p>
          <a:p>
            <a:pPr algn="r">
              <a:lnSpc>
                <a:spcPct val="150000"/>
              </a:lnSpc>
            </a:pPr>
            <a:r>
              <a:rPr lang="ko-KR" altLang="en-US" sz="2000" dirty="0"/>
              <a:t>이용인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144" y="839366"/>
            <a:ext cx="2943709" cy="641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4889" y="1616404"/>
            <a:ext cx="22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게임프로그램</a:t>
            </a:r>
            <a:r>
              <a:rPr lang="ko-KR" altLang="en-US" sz="16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6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취업과정</a:t>
            </a:r>
            <a:endParaRPr lang="ko-KR" altLang="en-US" sz="16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56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시스템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Converting your business from Good to Great.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D6F98D4-C288-4637-857F-6AE14AF18B5B}"/>
              </a:ext>
            </a:extLst>
          </p:cNvPr>
          <p:cNvSpPr txBox="1"/>
          <p:nvPr/>
        </p:nvSpPr>
        <p:spPr>
          <a:xfrm>
            <a:off x="611188" y="2403545"/>
            <a:ext cx="46668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스테이지 </a:t>
            </a:r>
            <a:r>
              <a:rPr lang="ko-KR" altLang="en-US" sz="2400" dirty="0" err="1" smtClean="0">
                <a:latin typeface="+mn-ea"/>
              </a:rPr>
              <a:t>시작시</a:t>
            </a:r>
            <a:r>
              <a:rPr lang="ko-KR" altLang="en-US" sz="2400" dirty="0" smtClean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1</a:t>
            </a:r>
            <a:r>
              <a:rPr lang="ko-KR" altLang="en-US" sz="2400" dirty="0" smtClean="0">
                <a:latin typeface="+mn-ea"/>
              </a:rPr>
              <a:t>레벨 영웅 무작위 배치</a:t>
            </a:r>
            <a:endParaRPr lang="en-US" altLang="ko-KR" sz="24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latin typeface="+mn-ea"/>
              </a:rPr>
              <a:t>좀비를</a:t>
            </a:r>
            <a:r>
              <a:rPr lang="ko-KR" altLang="en-US" sz="2400" dirty="0" smtClean="0">
                <a:latin typeface="+mn-ea"/>
              </a:rPr>
              <a:t> 잡으면 나오는 은화를 사용해 영웅 변경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같은 레벨</a:t>
            </a:r>
            <a:r>
              <a:rPr lang="en-US" altLang="ko-KR" sz="2400" dirty="0" smtClean="0">
                <a:latin typeface="+mn-ea"/>
              </a:rPr>
              <a:t>, </a:t>
            </a:r>
            <a:r>
              <a:rPr lang="ko-KR" altLang="en-US" sz="2400" dirty="0" smtClean="0">
                <a:latin typeface="+mn-ea"/>
              </a:rPr>
              <a:t>종류의 영웅을 조합</a:t>
            </a:r>
            <a:r>
              <a:rPr lang="en-US" altLang="ko-KR" sz="2400" dirty="0" smtClean="0">
                <a:latin typeface="+mn-ea"/>
              </a:rPr>
              <a:t>,</a:t>
            </a:r>
            <a:r>
              <a:rPr lang="ko-KR" altLang="en-US" sz="2400" dirty="0" smtClean="0">
                <a:latin typeface="+mn-ea"/>
              </a:rPr>
              <a:t> 다음 단계 영웅 생성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D65BA73-E6F9-46C9-AA8B-CE00C86EDA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1547313"/>
            <a:ext cx="882000" cy="882000"/>
          </a:xfrm>
          <a:prstGeom prst="rect">
            <a:avLst/>
          </a:prstGeom>
        </p:spPr>
      </p:pic>
      <p:pic>
        <p:nvPicPr>
          <p:cNvPr id="7" name="2020-03-27_영웅조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02813" y="1547313"/>
            <a:ext cx="243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시스템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Converting your business from Good to Great.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D6F98D4-C288-4637-857F-6AE14AF18B5B}"/>
              </a:ext>
            </a:extLst>
          </p:cNvPr>
          <p:cNvSpPr txBox="1"/>
          <p:nvPr/>
        </p:nvSpPr>
        <p:spPr>
          <a:xfrm>
            <a:off x="611188" y="2403545"/>
            <a:ext cx="46668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latin typeface="+mn-ea"/>
              </a:rPr>
              <a:t>스테이지클리어</a:t>
            </a:r>
            <a:r>
              <a:rPr lang="en-US" altLang="ko-KR" sz="2400" dirty="0" smtClean="0">
                <a:latin typeface="+mn-ea"/>
              </a:rPr>
              <a:t>, </a:t>
            </a:r>
            <a:r>
              <a:rPr lang="ko-KR" altLang="en-US" sz="2400" dirty="0" err="1" smtClean="0">
                <a:latin typeface="+mn-ea"/>
              </a:rPr>
              <a:t>업적보상을</a:t>
            </a:r>
            <a:r>
              <a:rPr lang="ko-KR" altLang="en-US" sz="2400" dirty="0" smtClean="0">
                <a:latin typeface="+mn-ea"/>
              </a:rPr>
              <a:t> 통한 재화로 지휘관 강화</a:t>
            </a:r>
            <a:endParaRPr lang="en-US" altLang="ko-KR" sz="24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지휘관은 공격력과</a:t>
            </a:r>
            <a:r>
              <a:rPr lang="en-US" altLang="ko-KR" sz="2400" dirty="0" smtClean="0">
                <a:latin typeface="+mn-ea"/>
              </a:rPr>
              <a:t>, </a:t>
            </a:r>
            <a:r>
              <a:rPr lang="ko-KR" altLang="en-US" sz="2400" dirty="0" err="1" smtClean="0">
                <a:latin typeface="+mn-ea"/>
              </a:rPr>
              <a:t>공격속도</a:t>
            </a:r>
            <a:r>
              <a:rPr lang="ko-KR" altLang="en-US" sz="2400" dirty="0" smtClean="0">
                <a:latin typeface="+mn-ea"/>
              </a:rPr>
              <a:t> 강화 가능</a:t>
            </a:r>
            <a:endParaRPr lang="en-US" altLang="ko-KR" sz="24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9155E21-8161-4B4A-BC5E-E8D3A1F3D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1524481"/>
            <a:ext cx="882000" cy="882000"/>
          </a:xfrm>
          <a:prstGeom prst="rect">
            <a:avLst/>
          </a:prstGeom>
        </p:spPr>
      </p:pic>
      <p:pic>
        <p:nvPicPr>
          <p:cNvPr id="8" name="2020-03-27_강화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02813" y="1550921"/>
            <a:ext cx="243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0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게임의 장점</a:t>
            </a:r>
            <a:endParaRPr lang="en-US" dirty="0"/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D6F98D4-C288-4637-857F-6AE14AF18B5B}"/>
              </a:ext>
            </a:extLst>
          </p:cNvPr>
          <p:cNvSpPr txBox="1"/>
          <p:nvPr/>
        </p:nvSpPr>
        <p:spPr>
          <a:xfrm>
            <a:off x="611188" y="2009422"/>
            <a:ext cx="79216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쉬운 조작법</a:t>
            </a:r>
            <a:endParaRPr lang="en-US" altLang="ko-KR" sz="24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매번 다른 조합으로 플레이</a:t>
            </a:r>
            <a:endParaRPr lang="en-US" altLang="ko-KR" sz="2400" dirty="0" smtClean="0">
              <a:latin typeface="+mn-ea"/>
            </a:endParaRPr>
          </a:p>
        </p:txBody>
      </p:sp>
      <p:pic>
        <p:nvPicPr>
          <p:cNvPr id="4" name="2020-03-23_조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02813" y="2009422"/>
            <a:ext cx="243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8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</a:t>
            </a:r>
            <a:endParaRPr lang="en-US" dirty="0"/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D6F98D4-C288-4637-857F-6AE14AF18B5B}"/>
              </a:ext>
            </a:extLst>
          </p:cNvPr>
          <p:cNvSpPr txBox="1"/>
          <p:nvPr/>
        </p:nvSpPr>
        <p:spPr>
          <a:xfrm>
            <a:off x="611188" y="2009422"/>
            <a:ext cx="7921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총 스테이지 </a:t>
            </a:r>
            <a:r>
              <a:rPr lang="en-US" altLang="ko-KR" sz="2400" dirty="0" smtClean="0">
                <a:latin typeface="+mn-ea"/>
              </a:rPr>
              <a:t>16</a:t>
            </a:r>
            <a:r>
              <a:rPr lang="ko-KR" altLang="en-US" sz="2400" dirty="0" smtClean="0">
                <a:latin typeface="+mn-ea"/>
              </a:rPr>
              <a:t>개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3DFC507-B6EE-48B4-9CA7-15DB5C404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330" y="1524481"/>
            <a:ext cx="2903483" cy="51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</a:t>
            </a:r>
            <a:endParaRPr lang="en-US" dirty="0"/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D6F98D4-C288-4637-857F-6AE14AF18B5B}"/>
              </a:ext>
            </a:extLst>
          </p:cNvPr>
          <p:cNvSpPr txBox="1"/>
          <p:nvPr/>
        </p:nvSpPr>
        <p:spPr>
          <a:xfrm>
            <a:off x="611188" y="2009422"/>
            <a:ext cx="792162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5</a:t>
            </a:r>
            <a:r>
              <a:rPr lang="ko-KR" altLang="en-US" sz="2400" dirty="0">
                <a:latin typeface="+mn-ea"/>
              </a:rPr>
              <a:t>종의 지휘관 캐릭터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4" name="2020-03-27_컨텐츠_지휘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02813" y="1524481"/>
            <a:ext cx="243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7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</a:t>
            </a:r>
            <a:endParaRPr lang="en-US" dirty="0"/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D6F98D4-C288-4637-857F-6AE14AF18B5B}"/>
              </a:ext>
            </a:extLst>
          </p:cNvPr>
          <p:cNvSpPr txBox="1"/>
          <p:nvPr/>
        </p:nvSpPr>
        <p:spPr>
          <a:xfrm>
            <a:off x="611188" y="2009422"/>
            <a:ext cx="7921626" cy="1131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5</a:t>
            </a:r>
            <a:r>
              <a:rPr lang="ko-KR" altLang="en-US" sz="2400" dirty="0">
                <a:latin typeface="+mn-ea"/>
              </a:rPr>
              <a:t>종의 </a:t>
            </a:r>
            <a:r>
              <a:rPr lang="ko-KR" altLang="en-US" sz="2400" dirty="0" smtClean="0">
                <a:latin typeface="+mn-ea"/>
              </a:rPr>
              <a:t>영웅</a:t>
            </a:r>
            <a:endParaRPr lang="en-US" altLang="ko-KR" sz="24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+mn-ea"/>
              </a:rPr>
              <a:t>3</a:t>
            </a:r>
            <a:r>
              <a:rPr lang="ko-KR" altLang="en-US" sz="2400" dirty="0">
                <a:latin typeface="+mn-ea"/>
              </a:rPr>
              <a:t>단계 합성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4" name="2020-03-27_컨텐츠_영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02813" y="1529990"/>
            <a:ext cx="243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밸런스 그래프</a:t>
            </a:r>
            <a:endParaRPr lang="en-US" dirty="0"/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657741388"/>
              </p:ext>
            </p:extLst>
          </p:nvPr>
        </p:nvGraphicFramePr>
        <p:xfrm>
          <a:off x="1524000" y="200942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1108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이후 일정</a:t>
            </a:r>
            <a:endParaRPr lang="en-US" dirty="0"/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547878"/>
              </p:ext>
            </p:extLst>
          </p:nvPr>
        </p:nvGraphicFramePr>
        <p:xfrm>
          <a:off x="611186" y="2438722"/>
          <a:ext cx="7803608" cy="2036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902"/>
                <a:gridCol w="1950902"/>
                <a:gridCol w="1950902"/>
                <a:gridCol w="1950902"/>
              </a:tblGrid>
              <a:tr h="3739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진행중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</a:tr>
              <a:tr h="166273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 err="1" smtClean="0"/>
                        <a:t>밸런스조정</a:t>
                      </a:r>
                      <a:endParaRPr lang="en-US" altLang="ko-KR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 err="1" smtClean="0"/>
                        <a:t>FirbaseAnalytics</a:t>
                      </a:r>
                      <a:endParaRPr lang="en-US" altLang="ko-KR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 err="1" smtClean="0"/>
                        <a:t>효과음조정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 err="1" smtClean="0"/>
                        <a:t>이펙트</a:t>
                      </a:r>
                      <a:r>
                        <a:rPr lang="ko-KR" altLang="en-US" dirty="0" smtClean="0"/>
                        <a:t> 수정</a:t>
                      </a:r>
                      <a:endParaRPr lang="en-US" altLang="ko-KR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스테이지 추가</a:t>
                      </a:r>
                      <a:endParaRPr lang="en-US" altLang="ko-KR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 err="1" smtClean="0"/>
                        <a:t>무한모드</a:t>
                      </a:r>
                      <a:r>
                        <a:rPr lang="ko-KR" altLang="en-US" dirty="0" smtClean="0"/>
                        <a:t> 추가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신규 영웅 추가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4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아쉬웠던 점</a:t>
            </a:r>
            <a:endParaRPr lang="en-US" dirty="0"/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56" y="2235829"/>
            <a:ext cx="2454822" cy="24548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92" y="2235829"/>
            <a:ext cx="2455200" cy="245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3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63"/>
          <p:cNvSpPr>
            <a:spLocks noGrp="1"/>
          </p:cNvSpPr>
          <p:nvPr>
            <p:ph type="title"/>
          </p:nvPr>
        </p:nvSpPr>
        <p:spPr>
          <a:xfrm>
            <a:off x="611185" y="2825286"/>
            <a:ext cx="7921625" cy="593682"/>
          </a:xfrm>
        </p:spPr>
        <p:txBody>
          <a:bodyPr/>
          <a:lstStyle/>
          <a:p>
            <a:r>
              <a:rPr lang="en-US" sz="6600" dirty="0" smtClean="0"/>
              <a:t>Thanks</a:t>
            </a:r>
            <a:endParaRPr lang="en-US" sz="6600" dirty="0"/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144" y="839366"/>
            <a:ext cx="2943709" cy="641578"/>
          </a:xfrm>
          <a:prstGeom prst="rect">
            <a:avLst/>
          </a:prstGeom>
        </p:spPr>
      </p:pic>
      <p:sp>
        <p:nvSpPr>
          <p:cNvPr id="6" name="부제목 2"/>
          <p:cNvSpPr txBox="1">
            <a:spLocks/>
          </p:cNvSpPr>
          <p:nvPr/>
        </p:nvSpPr>
        <p:spPr>
          <a:xfrm>
            <a:off x="524107" y="3862703"/>
            <a:ext cx="8008310" cy="22370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ko-KR" altLang="en-US" sz="1900" dirty="0" smtClean="0"/>
              <a:t>팀장 </a:t>
            </a:r>
            <a:r>
              <a:rPr lang="en-US" altLang="ko-KR" sz="1900" dirty="0" smtClean="0"/>
              <a:t>: </a:t>
            </a:r>
            <a:r>
              <a:rPr lang="ko-KR" altLang="en-US" sz="1900" dirty="0" smtClean="0"/>
              <a:t>남    진</a:t>
            </a:r>
            <a:endParaRPr lang="en-US" altLang="ko-KR" sz="1900" dirty="0" smtClean="0"/>
          </a:p>
          <a:p>
            <a:pPr algn="r">
              <a:lnSpc>
                <a:spcPct val="150000"/>
              </a:lnSpc>
            </a:pPr>
            <a:r>
              <a:rPr lang="ko-KR" altLang="en-US" sz="1900" dirty="0" smtClean="0"/>
              <a:t>팀원 </a:t>
            </a:r>
            <a:r>
              <a:rPr lang="en-US" altLang="ko-KR" sz="1900" dirty="0" smtClean="0"/>
              <a:t>: </a:t>
            </a:r>
            <a:r>
              <a:rPr lang="ko-KR" altLang="en-US" sz="1900" dirty="0" err="1" smtClean="0"/>
              <a:t>김태욱</a:t>
            </a:r>
            <a:endParaRPr lang="en-US" altLang="ko-KR" sz="1900" dirty="0" smtClean="0"/>
          </a:p>
          <a:p>
            <a:pPr algn="r">
              <a:lnSpc>
                <a:spcPct val="150000"/>
              </a:lnSpc>
            </a:pPr>
            <a:r>
              <a:rPr lang="ko-KR" altLang="en-US" sz="1900" dirty="0" err="1" smtClean="0"/>
              <a:t>박정은</a:t>
            </a:r>
            <a:endParaRPr lang="en-US" altLang="ko-KR" sz="1900" dirty="0" smtClean="0"/>
          </a:p>
          <a:p>
            <a:pPr algn="r">
              <a:lnSpc>
                <a:spcPct val="150000"/>
              </a:lnSpc>
            </a:pPr>
            <a:r>
              <a:rPr lang="ko-KR" altLang="en-US" sz="1900" dirty="0" smtClean="0"/>
              <a:t>이용인</a:t>
            </a:r>
            <a:endParaRPr lang="ko-KR" altLang="en-US" sz="1900" dirty="0"/>
          </a:p>
        </p:txBody>
      </p:sp>
    </p:spTree>
    <p:extLst>
      <p:ext uri="{BB962C8B-B14F-4D97-AF65-F5344CB8AC3E}">
        <p14:creationId xmlns:p14="http://schemas.microsoft.com/office/powerpoint/2010/main" val="119726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900113" y="2190043"/>
            <a:ext cx="7343775" cy="4292399"/>
          </a:xfrm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1) </a:t>
            </a:r>
            <a:r>
              <a:rPr lang="ko-KR" altLang="en-US" sz="2000" dirty="0"/>
              <a:t>게임소개</a:t>
            </a:r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2) </a:t>
            </a:r>
            <a:r>
              <a:rPr lang="ko-KR" altLang="en-US" sz="2000" dirty="0" err="1"/>
              <a:t>게임컨셉</a:t>
            </a:r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3) </a:t>
            </a:r>
            <a:r>
              <a:rPr lang="ko-KR" altLang="en-US" sz="2000" dirty="0"/>
              <a:t>개발과정</a:t>
            </a:r>
            <a:endParaRPr lang="en-US" altLang="ko-KR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4) </a:t>
            </a:r>
            <a:r>
              <a:rPr lang="ko-KR" altLang="en-US" sz="2000" dirty="0"/>
              <a:t>게임 </a:t>
            </a:r>
            <a:r>
              <a:rPr lang="ko-KR" altLang="en-US" sz="2000" dirty="0" smtClean="0"/>
              <a:t>시스템</a:t>
            </a:r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5) </a:t>
            </a:r>
            <a:r>
              <a:rPr lang="ko-KR" altLang="en-US" sz="2000" dirty="0" smtClean="0"/>
              <a:t>게임의 장점</a:t>
            </a:r>
            <a:endParaRPr lang="en-US" altLang="ko-KR" sz="2000" dirty="0" smtClean="0"/>
          </a:p>
          <a:p>
            <a:r>
              <a:rPr lang="en-US" sz="2000" dirty="0" smtClean="0">
                <a:solidFill>
                  <a:schemeClr val="accent1"/>
                </a:solidFill>
              </a:rPr>
              <a:t>6</a:t>
            </a:r>
            <a:r>
              <a:rPr lang="en-US" sz="2000" dirty="0">
                <a:solidFill>
                  <a:schemeClr val="accent1"/>
                </a:solidFill>
              </a:rPr>
              <a:t>) </a:t>
            </a:r>
            <a:r>
              <a:rPr lang="ko-KR" altLang="en-US" sz="2000" dirty="0" err="1" smtClean="0"/>
              <a:t>컨텐츠</a:t>
            </a:r>
            <a:endParaRPr lang="en-US" altLang="ko-KR" sz="2000" dirty="0" smtClean="0"/>
          </a:p>
          <a:p>
            <a:r>
              <a:rPr lang="en-US" altLang="ko-KR" sz="2000" dirty="0" smtClean="0">
                <a:solidFill>
                  <a:schemeClr val="accent1"/>
                </a:solidFill>
              </a:rPr>
              <a:t>7) </a:t>
            </a:r>
            <a:r>
              <a:rPr lang="ko-KR" altLang="en-US" sz="2000" dirty="0" smtClean="0"/>
              <a:t>밸런스 그래프</a:t>
            </a:r>
            <a:endParaRPr lang="en-US" altLang="ko-KR" sz="2000" dirty="0" smtClean="0"/>
          </a:p>
          <a:p>
            <a:r>
              <a:rPr lang="en-US" altLang="ko-KR" sz="2000" dirty="0">
                <a:solidFill>
                  <a:schemeClr val="accent1"/>
                </a:solidFill>
              </a:rPr>
              <a:t>8</a:t>
            </a:r>
            <a:r>
              <a:rPr lang="en-US" altLang="ko-KR" sz="2000" dirty="0" smtClean="0">
                <a:solidFill>
                  <a:schemeClr val="accent1"/>
                </a:solidFill>
              </a:rPr>
              <a:t>) </a:t>
            </a:r>
            <a:r>
              <a:rPr lang="ko-KR" altLang="en-US" sz="2000" dirty="0"/>
              <a:t>이후 </a:t>
            </a:r>
            <a:r>
              <a:rPr lang="ko-KR" altLang="en-US" sz="2000" dirty="0" smtClean="0"/>
              <a:t>일정</a:t>
            </a:r>
            <a:endParaRPr lang="en-US" altLang="ko-KR" sz="2000" dirty="0" smtClean="0"/>
          </a:p>
          <a:p>
            <a:r>
              <a:rPr lang="en-US" altLang="ko-KR" sz="2000" dirty="0" smtClean="0">
                <a:solidFill>
                  <a:schemeClr val="accent1"/>
                </a:solidFill>
              </a:rPr>
              <a:t>9)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아쉬웠던 점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5D464CB0-5D97-4C07-A252-AA37D971DD35}"/>
              </a:ext>
            </a:extLst>
          </p:cNvPr>
          <p:cNvSpPr/>
          <p:nvPr/>
        </p:nvSpPr>
        <p:spPr>
          <a:xfrm>
            <a:off x="7126287" y="5534886"/>
            <a:ext cx="1952978" cy="112888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9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  <a:endParaRPr lang="en-US" dirty="0"/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D6F98D4-C288-4637-857F-6AE14AF18B5B}"/>
              </a:ext>
            </a:extLst>
          </p:cNvPr>
          <p:cNvSpPr txBox="1"/>
          <p:nvPr/>
        </p:nvSpPr>
        <p:spPr>
          <a:xfrm>
            <a:off x="611188" y="2009422"/>
            <a:ext cx="55348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장르</a:t>
            </a:r>
            <a:r>
              <a:rPr lang="en-US" altLang="ko-KR" sz="1600" dirty="0">
                <a:latin typeface="+mn-ea"/>
              </a:rPr>
              <a:t> : </a:t>
            </a:r>
            <a:r>
              <a:rPr lang="ko-KR" altLang="en-US" sz="1600" dirty="0">
                <a:latin typeface="+mn-ea"/>
              </a:rPr>
              <a:t>디펜스</a:t>
            </a: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타겟 </a:t>
            </a:r>
            <a:r>
              <a:rPr lang="en-US" altLang="ko-KR" sz="1600" dirty="0">
                <a:latin typeface="+mn-ea"/>
              </a:rPr>
              <a:t>: 12</a:t>
            </a:r>
            <a:r>
              <a:rPr lang="ko-KR" altLang="en-US" sz="1600" dirty="0">
                <a:latin typeface="+mn-ea"/>
              </a:rPr>
              <a:t>세 이상</a:t>
            </a: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엔진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유니티</a:t>
            </a:r>
            <a:r>
              <a:rPr lang="en-US" altLang="ko-KR" sz="1600" dirty="0">
                <a:latin typeface="+mn-ea"/>
              </a:rPr>
              <a:t>(2019.2.11f1)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사양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안드로이드 </a:t>
            </a:r>
            <a:r>
              <a:rPr lang="en-US" altLang="ko-KR" sz="1600" dirty="0">
                <a:latin typeface="+mn-ea"/>
              </a:rPr>
              <a:t>4.1 </a:t>
            </a:r>
            <a:r>
              <a:rPr lang="ko-KR" altLang="en-US" sz="1600" dirty="0">
                <a:latin typeface="+mn-ea"/>
              </a:rPr>
              <a:t>이상 </a:t>
            </a: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출시 </a:t>
            </a:r>
            <a:r>
              <a:rPr lang="en-US" altLang="ko-KR" sz="1600" dirty="0">
                <a:latin typeface="+mn-ea"/>
              </a:rPr>
              <a:t>: 2020.03.22(</a:t>
            </a:r>
            <a:r>
              <a:rPr lang="ko-KR" altLang="en-US" sz="1600" dirty="0">
                <a:latin typeface="+mn-ea"/>
              </a:rPr>
              <a:t>베타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줄거리 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평화롭던 마을에 </a:t>
            </a:r>
            <a:r>
              <a:rPr lang="ko-KR" altLang="en-US" sz="1600" dirty="0" smtClean="0">
                <a:latin typeface="+mn-ea"/>
              </a:rPr>
              <a:t>어느 날 수상한 생명체가</a:t>
            </a:r>
            <a:endParaRPr lang="en-US" altLang="ko-KR" sz="1600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latin typeface="+mn-ea"/>
              </a:rPr>
              <a:t>보이기 </a:t>
            </a:r>
            <a:r>
              <a:rPr lang="ko-KR" altLang="en-US" sz="1600" dirty="0">
                <a:latin typeface="+mn-ea"/>
              </a:rPr>
              <a:t>시작하는데</a:t>
            </a:r>
            <a:r>
              <a:rPr lang="en-US" altLang="ko-KR" sz="1600" dirty="0" smtClean="0">
                <a:latin typeface="+mn-ea"/>
              </a:rPr>
              <a:t>...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latin typeface="+mn-ea"/>
              </a:rPr>
              <a:t>평범한 </a:t>
            </a:r>
            <a:r>
              <a:rPr lang="ko-KR" altLang="en-US" sz="1600" dirty="0">
                <a:latin typeface="+mn-ea"/>
              </a:rPr>
              <a:t>마을 사람들은 </a:t>
            </a:r>
            <a:r>
              <a:rPr lang="ko-KR" altLang="en-US" sz="1600" dirty="0" smtClean="0">
                <a:latin typeface="+mn-ea"/>
              </a:rPr>
              <a:t>감염되어 </a:t>
            </a:r>
            <a:r>
              <a:rPr lang="ko-KR" altLang="en-US" sz="1600" dirty="0">
                <a:latin typeface="+mn-ea"/>
              </a:rPr>
              <a:t>이성을 잃고 공격적인 </a:t>
            </a:r>
            <a:r>
              <a:rPr lang="ko-KR" altLang="en-US" sz="1600" dirty="0" smtClean="0">
                <a:latin typeface="+mn-ea"/>
              </a:rPr>
              <a:t>      성향을 </a:t>
            </a:r>
            <a:r>
              <a:rPr lang="ko-KR" altLang="en-US" sz="1600" dirty="0">
                <a:latin typeface="+mn-ea"/>
              </a:rPr>
              <a:t>보이기 시작한다</a:t>
            </a:r>
            <a:r>
              <a:rPr lang="en-US" altLang="ko-KR" sz="1600" dirty="0" smtClean="0">
                <a:latin typeface="+mn-ea"/>
              </a:rPr>
              <a:t>. </a:t>
            </a:r>
            <a:r>
              <a:rPr lang="ko-KR" altLang="en-US" sz="1600" dirty="0" smtClean="0">
                <a:latin typeface="+mn-ea"/>
              </a:rPr>
              <a:t>그로 인해 </a:t>
            </a:r>
            <a:r>
              <a:rPr lang="ko-KR" altLang="en-US" sz="1600" dirty="0">
                <a:latin typeface="+mn-ea"/>
              </a:rPr>
              <a:t>마을은 혼란으로 빠져들게 된다</a:t>
            </a:r>
            <a:r>
              <a:rPr lang="en-US" altLang="ko-KR" sz="1600" dirty="0">
                <a:latin typeface="+mn-ea"/>
              </a:rPr>
              <a:t>...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latin typeface="+mn-ea"/>
              </a:rPr>
              <a:t>그때 </a:t>
            </a:r>
            <a:r>
              <a:rPr lang="ko-KR" altLang="en-US" sz="1600" dirty="0">
                <a:latin typeface="+mn-ea"/>
              </a:rPr>
              <a:t>과거를 묻고 살아가던 </a:t>
            </a:r>
            <a:r>
              <a:rPr lang="ko-KR" altLang="en-US" sz="1600" dirty="0" smtClean="0">
                <a:latin typeface="+mn-ea"/>
              </a:rPr>
              <a:t>영웅들이 마을을 </a:t>
            </a:r>
            <a:r>
              <a:rPr lang="ko-KR" altLang="en-US" sz="1600" dirty="0">
                <a:latin typeface="+mn-ea"/>
              </a:rPr>
              <a:t>지키기 위해 나서기 시작한다</a:t>
            </a:r>
            <a:r>
              <a:rPr lang="en-US" altLang="ko-KR" sz="1600" dirty="0">
                <a:latin typeface="+mn-ea"/>
              </a:rPr>
              <a:t>...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135" y="1109249"/>
            <a:ext cx="2445678" cy="43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8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게임영상</a:t>
            </a:r>
            <a:endParaRPr lang="en-US" dirty="0"/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36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게임컨셉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401" y="1523391"/>
            <a:ext cx="1773197" cy="13222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3132272"/>
            <a:ext cx="2348800" cy="132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527" y="3132272"/>
            <a:ext cx="2359286" cy="1321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555" y="3512389"/>
            <a:ext cx="175304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73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게임컨셉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4" name="Freeform 141"/>
          <p:cNvSpPr>
            <a:spLocks noEditPoints="1"/>
          </p:cNvSpPr>
          <p:nvPr/>
        </p:nvSpPr>
        <p:spPr bwMode="auto">
          <a:xfrm>
            <a:off x="3105151" y="3612445"/>
            <a:ext cx="1517650" cy="377825"/>
          </a:xfrm>
          <a:custGeom>
            <a:avLst/>
            <a:gdLst>
              <a:gd name="T0" fmla="*/ 465 w 478"/>
              <a:gd name="T1" fmla="*/ 46 h 119"/>
              <a:gd name="T2" fmla="*/ 142 w 478"/>
              <a:gd name="T3" fmla="*/ 46 h 119"/>
              <a:gd name="T4" fmla="*/ 111 w 478"/>
              <a:gd name="T5" fmla="*/ 6 h 119"/>
              <a:gd name="T6" fmla="*/ 101 w 478"/>
              <a:gd name="T7" fmla="*/ 0 h 119"/>
              <a:gd name="T8" fmla="*/ 13 w 478"/>
              <a:gd name="T9" fmla="*/ 0 h 119"/>
              <a:gd name="T10" fmla="*/ 2 w 478"/>
              <a:gd name="T11" fmla="*/ 8 h 119"/>
              <a:gd name="T12" fmla="*/ 3 w 478"/>
              <a:gd name="T13" fmla="*/ 21 h 119"/>
              <a:gd name="T14" fmla="*/ 32 w 478"/>
              <a:gd name="T15" fmla="*/ 60 h 119"/>
              <a:gd name="T16" fmla="*/ 3 w 478"/>
              <a:gd name="T17" fmla="*/ 98 h 119"/>
              <a:gd name="T18" fmla="*/ 2 w 478"/>
              <a:gd name="T19" fmla="*/ 112 h 119"/>
              <a:gd name="T20" fmla="*/ 13 w 478"/>
              <a:gd name="T21" fmla="*/ 119 h 119"/>
              <a:gd name="T22" fmla="*/ 101 w 478"/>
              <a:gd name="T23" fmla="*/ 119 h 119"/>
              <a:gd name="T24" fmla="*/ 111 w 478"/>
              <a:gd name="T25" fmla="*/ 114 h 119"/>
              <a:gd name="T26" fmla="*/ 143 w 478"/>
              <a:gd name="T27" fmla="*/ 72 h 119"/>
              <a:gd name="T28" fmla="*/ 465 w 478"/>
              <a:gd name="T29" fmla="*/ 72 h 119"/>
              <a:gd name="T30" fmla="*/ 478 w 478"/>
              <a:gd name="T31" fmla="*/ 59 h 119"/>
              <a:gd name="T32" fmla="*/ 465 w 478"/>
              <a:gd name="T33" fmla="*/ 46 h 119"/>
              <a:gd name="T34" fmla="*/ 95 w 478"/>
              <a:gd name="T35" fmla="*/ 26 h 119"/>
              <a:gd name="T36" fmla="*/ 109 w 478"/>
              <a:gd name="T37" fmla="*/ 46 h 119"/>
              <a:gd name="T38" fmla="*/ 59 w 478"/>
              <a:gd name="T39" fmla="*/ 46 h 119"/>
              <a:gd name="T40" fmla="*/ 59 w 478"/>
              <a:gd name="T41" fmla="*/ 46 h 119"/>
              <a:gd name="T42" fmla="*/ 54 w 478"/>
              <a:gd name="T43" fmla="*/ 46 h 119"/>
              <a:gd name="T44" fmla="*/ 40 w 478"/>
              <a:gd name="T45" fmla="*/ 26 h 119"/>
              <a:gd name="T46" fmla="*/ 95 w 478"/>
              <a:gd name="T47" fmla="*/ 26 h 119"/>
              <a:gd name="T48" fmla="*/ 95 w 478"/>
              <a:gd name="T49" fmla="*/ 93 h 119"/>
              <a:gd name="T50" fmla="*/ 40 w 478"/>
              <a:gd name="T51" fmla="*/ 93 h 119"/>
              <a:gd name="T52" fmla="*/ 54 w 478"/>
              <a:gd name="T53" fmla="*/ 73 h 119"/>
              <a:gd name="T54" fmla="*/ 109 w 478"/>
              <a:gd name="T55" fmla="*/ 73 h 119"/>
              <a:gd name="T56" fmla="*/ 95 w 478"/>
              <a:gd name="T57" fmla="*/ 93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78" h="119">
                <a:moveTo>
                  <a:pt x="465" y="46"/>
                </a:moveTo>
                <a:cubicBezTo>
                  <a:pt x="142" y="46"/>
                  <a:pt x="142" y="46"/>
                  <a:pt x="142" y="46"/>
                </a:cubicBezTo>
                <a:cubicBezTo>
                  <a:pt x="111" y="6"/>
                  <a:pt x="111" y="6"/>
                  <a:pt x="111" y="6"/>
                </a:cubicBezTo>
                <a:cubicBezTo>
                  <a:pt x="109" y="2"/>
                  <a:pt x="105" y="0"/>
                  <a:pt x="10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8" y="0"/>
                  <a:pt x="4" y="3"/>
                  <a:pt x="2" y="8"/>
                </a:cubicBezTo>
                <a:cubicBezTo>
                  <a:pt x="0" y="12"/>
                  <a:pt x="0" y="17"/>
                  <a:pt x="3" y="21"/>
                </a:cubicBezTo>
                <a:cubicBezTo>
                  <a:pt x="32" y="60"/>
                  <a:pt x="32" y="60"/>
                  <a:pt x="32" y="60"/>
                </a:cubicBezTo>
                <a:cubicBezTo>
                  <a:pt x="3" y="98"/>
                  <a:pt x="3" y="98"/>
                  <a:pt x="3" y="98"/>
                </a:cubicBezTo>
                <a:cubicBezTo>
                  <a:pt x="0" y="102"/>
                  <a:pt x="0" y="107"/>
                  <a:pt x="2" y="112"/>
                </a:cubicBezTo>
                <a:cubicBezTo>
                  <a:pt x="4" y="116"/>
                  <a:pt x="8" y="119"/>
                  <a:pt x="13" y="119"/>
                </a:cubicBezTo>
                <a:cubicBezTo>
                  <a:pt x="101" y="119"/>
                  <a:pt x="101" y="119"/>
                  <a:pt x="101" y="119"/>
                </a:cubicBezTo>
                <a:cubicBezTo>
                  <a:pt x="105" y="119"/>
                  <a:pt x="109" y="117"/>
                  <a:pt x="111" y="114"/>
                </a:cubicBezTo>
                <a:cubicBezTo>
                  <a:pt x="143" y="72"/>
                  <a:pt x="143" y="72"/>
                  <a:pt x="143" y="72"/>
                </a:cubicBezTo>
                <a:cubicBezTo>
                  <a:pt x="465" y="72"/>
                  <a:pt x="465" y="72"/>
                  <a:pt x="465" y="72"/>
                </a:cubicBezTo>
                <a:cubicBezTo>
                  <a:pt x="472" y="72"/>
                  <a:pt x="478" y="66"/>
                  <a:pt x="478" y="59"/>
                </a:cubicBezTo>
                <a:cubicBezTo>
                  <a:pt x="478" y="52"/>
                  <a:pt x="472" y="46"/>
                  <a:pt x="465" y="46"/>
                </a:cubicBezTo>
                <a:close/>
                <a:moveTo>
                  <a:pt x="95" y="26"/>
                </a:moveTo>
                <a:cubicBezTo>
                  <a:pt x="109" y="46"/>
                  <a:pt x="109" y="46"/>
                  <a:pt x="109" y="46"/>
                </a:cubicBezTo>
                <a:cubicBezTo>
                  <a:pt x="59" y="46"/>
                  <a:pt x="59" y="46"/>
                  <a:pt x="59" y="46"/>
                </a:cubicBezTo>
                <a:cubicBezTo>
                  <a:pt x="59" y="46"/>
                  <a:pt x="59" y="46"/>
                  <a:pt x="59" y="46"/>
                </a:cubicBezTo>
                <a:cubicBezTo>
                  <a:pt x="54" y="46"/>
                  <a:pt x="54" y="46"/>
                  <a:pt x="54" y="46"/>
                </a:cubicBezTo>
                <a:cubicBezTo>
                  <a:pt x="40" y="26"/>
                  <a:pt x="40" y="26"/>
                  <a:pt x="40" y="26"/>
                </a:cubicBezTo>
                <a:lnTo>
                  <a:pt x="95" y="26"/>
                </a:lnTo>
                <a:close/>
                <a:moveTo>
                  <a:pt x="95" y="93"/>
                </a:moveTo>
                <a:cubicBezTo>
                  <a:pt x="40" y="93"/>
                  <a:pt x="40" y="93"/>
                  <a:pt x="40" y="93"/>
                </a:cubicBezTo>
                <a:cubicBezTo>
                  <a:pt x="54" y="73"/>
                  <a:pt x="54" y="73"/>
                  <a:pt x="54" y="73"/>
                </a:cubicBezTo>
                <a:cubicBezTo>
                  <a:pt x="109" y="73"/>
                  <a:pt x="109" y="73"/>
                  <a:pt x="109" y="73"/>
                </a:cubicBezTo>
                <a:lnTo>
                  <a:pt x="95" y="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42"/>
          <p:cNvSpPr>
            <a:spLocks/>
          </p:cNvSpPr>
          <p:nvPr/>
        </p:nvSpPr>
        <p:spPr bwMode="auto">
          <a:xfrm>
            <a:off x="5410201" y="3625145"/>
            <a:ext cx="444500" cy="342900"/>
          </a:xfrm>
          <a:custGeom>
            <a:avLst/>
            <a:gdLst>
              <a:gd name="T0" fmla="*/ 140 w 140"/>
              <a:gd name="T1" fmla="*/ 55 h 108"/>
              <a:gd name="T2" fmla="*/ 131 w 140"/>
              <a:gd name="T3" fmla="*/ 64 h 108"/>
              <a:gd name="T4" fmla="*/ 90 w 140"/>
              <a:gd name="T5" fmla="*/ 105 h 108"/>
              <a:gd name="T6" fmla="*/ 86 w 140"/>
              <a:gd name="T7" fmla="*/ 107 h 108"/>
              <a:gd name="T8" fmla="*/ 80 w 140"/>
              <a:gd name="T9" fmla="*/ 108 h 108"/>
              <a:gd name="T10" fmla="*/ 71 w 140"/>
              <a:gd name="T11" fmla="*/ 105 h 108"/>
              <a:gd name="T12" fmla="*/ 71 w 140"/>
              <a:gd name="T13" fmla="*/ 86 h 108"/>
              <a:gd name="T14" fmla="*/ 90 w 140"/>
              <a:gd name="T15" fmla="*/ 68 h 108"/>
              <a:gd name="T16" fmla="*/ 13 w 140"/>
              <a:gd name="T17" fmla="*/ 68 h 108"/>
              <a:gd name="T18" fmla="*/ 1 w 140"/>
              <a:gd name="T19" fmla="*/ 60 h 108"/>
              <a:gd name="T20" fmla="*/ 0 w 140"/>
              <a:gd name="T21" fmla="*/ 55 h 108"/>
              <a:gd name="T22" fmla="*/ 13 w 140"/>
              <a:gd name="T23" fmla="*/ 42 h 108"/>
              <a:gd name="T24" fmla="*/ 90 w 140"/>
              <a:gd name="T25" fmla="*/ 42 h 108"/>
              <a:gd name="T26" fmla="*/ 71 w 140"/>
              <a:gd name="T27" fmla="*/ 23 h 108"/>
              <a:gd name="T28" fmla="*/ 68 w 140"/>
              <a:gd name="T29" fmla="*/ 19 h 108"/>
              <a:gd name="T30" fmla="*/ 71 w 140"/>
              <a:gd name="T31" fmla="*/ 5 h 108"/>
              <a:gd name="T32" fmla="*/ 90 w 140"/>
              <a:gd name="T33" fmla="*/ 5 h 108"/>
              <a:gd name="T34" fmla="*/ 130 w 140"/>
              <a:gd name="T35" fmla="*/ 46 h 108"/>
              <a:gd name="T36" fmla="*/ 140 w 140"/>
              <a:gd name="T37" fmla="*/ 55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0" h="108">
                <a:moveTo>
                  <a:pt x="140" y="55"/>
                </a:moveTo>
                <a:cubicBezTo>
                  <a:pt x="131" y="64"/>
                  <a:pt x="131" y="64"/>
                  <a:pt x="131" y="64"/>
                </a:cubicBezTo>
                <a:cubicBezTo>
                  <a:pt x="90" y="105"/>
                  <a:pt x="90" y="105"/>
                  <a:pt x="90" y="105"/>
                </a:cubicBezTo>
                <a:cubicBezTo>
                  <a:pt x="88" y="106"/>
                  <a:pt x="87" y="107"/>
                  <a:pt x="86" y="107"/>
                </a:cubicBezTo>
                <a:cubicBezTo>
                  <a:pt x="84" y="108"/>
                  <a:pt x="82" y="108"/>
                  <a:pt x="80" y="108"/>
                </a:cubicBezTo>
                <a:cubicBezTo>
                  <a:pt x="77" y="108"/>
                  <a:pt x="74" y="107"/>
                  <a:pt x="71" y="105"/>
                </a:cubicBezTo>
                <a:cubicBezTo>
                  <a:pt x="66" y="100"/>
                  <a:pt x="66" y="91"/>
                  <a:pt x="71" y="86"/>
                </a:cubicBezTo>
                <a:cubicBezTo>
                  <a:pt x="90" y="68"/>
                  <a:pt x="90" y="68"/>
                  <a:pt x="90" y="68"/>
                </a:cubicBezTo>
                <a:cubicBezTo>
                  <a:pt x="13" y="68"/>
                  <a:pt x="13" y="68"/>
                  <a:pt x="13" y="68"/>
                </a:cubicBezTo>
                <a:cubicBezTo>
                  <a:pt x="7" y="68"/>
                  <a:pt x="3" y="64"/>
                  <a:pt x="1" y="60"/>
                </a:cubicBezTo>
                <a:cubicBezTo>
                  <a:pt x="0" y="58"/>
                  <a:pt x="0" y="57"/>
                  <a:pt x="0" y="55"/>
                </a:cubicBezTo>
                <a:cubicBezTo>
                  <a:pt x="0" y="48"/>
                  <a:pt x="5" y="42"/>
                  <a:pt x="13" y="42"/>
                </a:cubicBezTo>
                <a:cubicBezTo>
                  <a:pt x="90" y="42"/>
                  <a:pt x="90" y="42"/>
                  <a:pt x="90" y="42"/>
                </a:cubicBezTo>
                <a:cubicBezTo>
                  <a:pt x="71" y="23"/>
                  <a:pt x="71" y="23"/>
                  <a:pt x="71" y="23"/>
                </a:cubicBezTo>
                <a:cubicBezTo>
                  <a:pt x="70" y="22"/>
                  <a:pt x="69" y="21"/>
                  <a:pt x="68" y="19"/>
                </a:cubicBezTo>
                <a:cubicBezTo>
                  <a:pt x="66" y="14"/>
                  <a:pt x="67" y="9"/>
                  <a:pt x="71" y="5"/>
                </a:cubicBezTo>
                <a:cubicBezTo>
                  <a:pt x="76" y="0"/>
                  <a:pt x="85" y="0"/>
                  <a:pt x="90" y="5"/>
                </a:cubicBezTo>
                <a:cubicBezTo>
                  <a:pt x="130" y="46"/>
                  <a:pt x="130" y="46"/>
                  <a:pt x="130" y="46"/>
                </a:cubicBezTo>
                <a:lnTo>
                  <a:pt x="140" y="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43"/>
          <p:cNvSpPr>
            <a:spLocks/>
          </p:cNvSpPr>
          <p:nvPr/>
        </p:nvSpPr>
        <p:spPr bwMode="auto">
          <a:xfrm>
            <a:off x="4397376" y="3587045"/>
            <a:ext cx="393700" cy="425450"/>
          </a:xfrm>
          <a:custGeom>
            <a:avLst/>
            <a:gdLst>
              <a:gd name="T0" fmla="*/ 57 w 124"/>
              <a:gd name="T1" fmla="*/ 134 h 134"/>
              <a:gd name="T2" fmla="*/ 124 w 124"/>
              <a:gd name="T3" fmla="*/ 67 h 134"/>
              <a:gd name="T4" fmla="*/ 57 w 124"/>
              <a:gd name="T5" fmla="*/ 0 h 134"/>
              <a:gd name="T6" fmla="*/ 5 w 124"/>
              <a:gd name="T7" fmla="*/ 25 h 134"/>
              <a:gd name="T8" fmla="*/ 7 w 124"/>
              <a:gd name="T9" fmla="*/ 43 h 134"/>
              <a:gd name="T10" fmla="*/ 25 w 124"/>
              <a:gd name="T11" fmla="*/ 41 h 134"/>
              <a:gd name="T12" fmla="*/ 57 w 124"/>
              <a:gd name="T13" fmla="*/ 26 h 134"/>
              <a:gd name="T14" fmla="*/ 98 w 124"/>
              <a:gd name="T15" fmla="*/ 67 h 134"/>
              <a:gd name="T16" fmla="*/ 57 w 124"/>
              <a:gd name="T17" fmla="*/ 108 h 134"/>
              <a:gd name="T18" fmla="*/ 25 w 124"/>
              <a:gd name="T19" fmla="*/ 92 h 134"/>
              <a:gd name="T20" fmla="*/ 7 w 124"/>
              <a:gd name="T21" fmla="*/ 90 h 134"/>
              <a:gd name="T22" fmla="*/ 5 w 124"/>
              <a:gd name="T23" fmla="*/ 109 h 134"/>
              <a:gd name="T24" fmla="*/ 57 w 124"/>
              <a:gd name="T25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4" h="134">
                <a:moveTo>
                  <a:pt x="57" y="134"/>
                </a:moveTo>
                <a:cubicBezTo>
                  <a:pt x="94" y="134"/>
                  <a:pt x="124" y="104"/>
                  <a:pt x="124" y="67"/>
                </a:cubicBezTo>
                <a:cubicBezTo>
                  <a:pt x="124" y="30"/>
                  <a:pt x="94" y="0"/>
                  <a:pt x="57" y="0"/>
                </a:cubicBezTo>
                <a:cubicBezTo>
                  <a:pt x="36" y="0"/>
                  <a:pt x="17" y="10"/>
                  <a:pt x="5" y="25"/>
                </a:cubicBezTo>
                <a:cubicBezTo>
                  <a:pt x="0" y="31"/>
                  <a:pt x="1" y="39"/>
                  <a:pt x="7" y="43"/>
                </a:cubicBezTo>
                <a:cubicBezTo>
                  <a:pt x="12" y="48"/>
                  <a:pt x="21" y="47"/>
                  <a:pt x="25" y="41"/>
                </a:cubicBezTo>
                <a:cubicBezTo>
                  <a:pt x="33" y="32"/>
                  <a:pt x="44" y="26"/>
                  <a:pt x="57" y="26"/>
                </a:cubicBezTo>
                <a:cubicBezTo>
                  <a:pt x="80" y="26"/>
                  <a:pt x="98" y="44"/>
                  <a:pt x="98" y="67"/>
                </a:cubicBezTo>
                <a:cubicBezTo>
                  <a:pt x="98" y="89"/>
                  <a:pt x="80" y="108"/>
                  <a:pt x="57" y="108"/>
                </a:cubicBezTo>
                <a:cubicBezTo>
                  <a:pt x="44" y="108"/>
                  <a:pt x="33" y="102"/>
                  <a:pt x="25" y="92"/>
                </a:cubicBezTo>
                <a:cubicBezTo>
                  <a:pt x="21" y="87"/>
                  <a:pt x="12" y="86"/>
                  <a:pt x="7" y="90"/>
                </a:cubicBezTo>
                <a:cubicBezTo>
                  <a:pt x="1" y="95"/>
                  <a:pt x="0" y="103"/>
                  <a:pt x="5" y="109"/>
                </a:cubicBezTo>
                <a:cubicBezTo>
                  <a:pt x="17" y="124"/>
                  <a:pt x="36" y="134"/>
                  <a:pt x="57" y="134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44"/>
          <p:cNvSpPr>
            <a:spLocks/>
          </p:cNvSpPr>
          <p:nvPr/>
        </p:nvSpPr>
        <p:spPr bwMode="auto">
          <a:xfrm>
            <a:off x="4168776" y="3377495"/>
            <a:ext cx="831850" cy="841375"/>
          </a:xfrm>
          <a:custGeom>
            <a:avLst/>
            <a:gdLst>
              <a:gd name="T0" fmla="*/ 129 w 262"/>
              <a:gd name="T1" fmla="*/ 0 h 265"/>
              <a:gd name="T2" fmla="*/ 129 w 262"/>
              <a:gd name="T3" fmla="*/ 0 h 265"/>
              <a:gd name="T4" fmla="*/ 2 w 262"/>
              <a:gd name="T5" fmla="*/ 96 h 265"/>
              <a:gd name="T6" fmla="*/ 11 w 262"/>
              <a:gd name="T7" fmla="*/ 112 h 265"/>
              <a:gd name="T8" fmla="*/ 14 w 262"/>
              <a:gd name="T9" fmla="*/ 112 h 265"/>
              <a:gd name="T10" fmla="*/ 27 w 262"/>
              <a:gd name="T11" fmla="*/ 103 h 265"/>
              <a:gd name="T12" fmla="*/ 129 w 262"/>
              <a:gd name="T13" fmla="*/ 26 h 265"/>
              <a:gd name="T14" fmla="*/ 129 w 262"/>
              <a:gd name="T15" fmla="*/ 26 h 265"/>
              <a:gd name="T16" fmla="*/ 129 w 262"/>
              <a:gd name="T17" fmla="*/ 26 h 265"/>
              <a:gd name="T18" fmla="*/ 204 w 262"/>
              <a:gd name="T19" fmla="*/ 57 h 265"/>
              <a:gd name="T20" fmla="*/ 236 w 262"/>
              <a:gd name="T21" fmla="*/ 133 h 265"/>
              <a:gd name="T22" fmla="*/ 205 w 262"/>
              <a:gd name="T23" fmla="*/ 208 h 265"/>
              <a:gd name="T24" fmla="*/ 129 w 262"/>
              <a:gd name="T25" fmla="*/ 239 h 265"/>
              <a:gd name="T26" fmla="*/ 129 w 262"/>
              <a:gd name="T27" fmla="*/ 239 h 265"/>
              <a:gd name="T28" fmla="*/ 27 w 262"/>
              <a:gd name="T29" fmla="*/ 163 h 265"/>
              <a:gd name="T30" fmla="*/ 14 w 262"/>
              <a:gd name="T31" fmla="*/ 153 h 265"/>
              <a:gd name="T32" fmla="*/ 11 w 262"/>
              <a:gd name="T33" fmla="*/ 154 h 265"/>
              <a:gd name="T34" fmla="*/ 2 w 262"/>
              <a:gd name="T35" fmla="*/ 170 h 265"/>
              <a:gd name="T36" fmla="*/ 129 w 262"/>
              <a:gd name="T37" fmla="*/ 265 h 265"/>
              <a:gd name="T38" fmla="*/ 262 w 262"/>
              <a:gd name="T39" fmla="*/ 133 h 265"/>
              <a:gd name="T40" fmla="*/ 129 w 262"/>
              <a:gd name="T41" fmla="*/ 0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62" h="265">
                <a:moveTo>
                  <a:pt x="129" y="0"/>
                </a:moveTo>
                <a:cubicBezTo>
                  <a:pt x="129" y="0"/>
                  <a:pt x="129" y="0"/>
                  <a:pt x="129" y="0"/>
                </a:cubicBezTo>
                <a:cubicBezTo>
                  <a:pt x="69" y="0"/>
                  <a:pt x="18" y="40"/>
                  <a:pt x="2" y="96"/>
                </a:cubicBezTo>
                <a:cubicBezTo>
                  <a:pt x="0" y="102"/>
                  <a:pt x="4" y="110"/>
                  <a:pt x="11" y="112"/>
                </a:cubicBezTo>
                <a:cubicBezTo>
                  <a:pt x="12" y="112"/>
                  <a:pt x="13" y="112"/>
                  <a:pt x="14" y="112"/>
                </a:cubicBezTo>
                <a:cubicBezTo>
                  <a:pt x="20" y="112"/>
                  <a:pt x="25" y="108"/>
                  <a:pt x="27" y="103"/>
                </a:cubicBezTo>
                <a:cubicBezTo>
                  <a:pt x="40" y="59"/>
                  <a:pt x="81" y="26"/>
                  <a:pt x="129" y="26"/>
                </a:cubicBezTo>
                <a:cubicBezTo>
                  <a:pt x="129" y="26"/>
                  <a:pt x="129" y="26"/>
                  <a:pt x="129" y="26"/>
                </a:cubicBezTo>
                <a:cubicBezTo>
                  <a:pt x="129" y="26"/>
                  <a:pt x="129" y="26"/>
                  <a:pt x="129" y="26"/>
                </a:cubicBezTo>
                <a:cubicBezTo>
                  <a:pt x="159" y="26"/>
                  <a:pt x="185" y="38"/>
                  <a:pt x="204" y="57"/>
                </a:cubicBezTo>
                <a:cubicBezTo>
                  <a:pt x="224" y="77"/>
                  <a:pt x="236" y="103"/>
                  <a:pt x="236" y="133"/>
                </a:cubicBezTo>
                <a:cubicBezTo>
                  <a:pt x="236" y="162"/>
                  <a:pt x="224" y="189"/>
                  <a:pt x="205" y="208"/>
                </a:cubicBezTo>
                <a:cubicBezTo>
                  <a:pt x="185" y="228"/>
                  <a:pt x="159" y="239"/>
                  <a:pt x="129" y="239"/>
                </a:cubicBezTo>
                <a:cubicBezTo>
                  <a:pt x="129" y="239"/>
                  <a:pt x="129" y="239"/>
                  <a:pt x="129" y="239"/>
                </a:cubicBezTo>
                <a:cubicBezTo>
                  <a:pt x="81" y="239"/>
                  <a:pt x="40" y="207"/>
                  <a:pt x="27" y="163"/>
                </a:cubicBezTo>
                <a:cubicBezTo>
                  <a:pt x="25" y="157"/>
                  <a:pt x="20" y="153"/>
                  <a:pt x="14" y="153"/>
                </a:cubicBezTo>
                <a:cubicBezTo>
                  <a:pt x="13" y="153"/>
                  <a:pt x="12" y="154"/>
                  <a:pt x="11" y="154"/>
                </a:cubicBezTo>
                <a:cubicBezTo>
                  <a:pt x="4" y="156"/>
                  <a:pt x="0" y="163"/>
                  <a:pt x="2" y="170"/>
                </a:cubicBezTo>
                <a:cubicBezTo>
                  <a:pt x="18" y="225"/>
                  <a:pt x="69" y="265"/>
                  <a:pt x="129" y="265"/>
                </a:cubicBezTo>
                <a:cubicBezTo>
                  <a:pt x="202" y="265"/>
                  <a:pt x="262" y="206"/>
                  <a:pt x="262" y="133"/>
                </a:cubicBezTo>
                <a:cubicBezTo>
                  <a:pt x="262" y="60"/>
                  <a:pt x="202" y="0"/>
                  <a:pt x="129" y="0"/>
                </a:cubicBezTo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45"/>
          <p:cNvSpPr>
            <a:spLocks/>
          </p:cNvSpPr>
          <p:nvPr/>
        </p:nvSpPr>
        <p:spPr bwMode="auto">
          <a:xfrm>
            <a:off x="3908426" y="3123495"/>
            <a:ext cx="1346200" cy="1349375"/>
          </a:xfrm>
          <a:custGeom>
            <a:avLst/>
            <a:gdLst>
              <a:gd name="T0" fmla="*/ 211 w 424"/>
              <a:gd name="T1" fmla="*/ 0 h 425"/>
              <a:gd name="T2" fmla="*/ 211 w 424"/>
              <a:gd name="T3" fmla="*/ 0 h 425"/>
              <a:gd name="T4" fmla="*/ 2 w 424"/>
              <a:gd name="T5" fmla="*/ 177 h 425"/>
              <a:gd name="T6" fmla="*/ 12 w 424"/>
              <a:gd name="T7" fmla="*/ 192 h 425"/>
              <a:gd name="T8" fmla="*/ 14 w 424"/>
              <a:gd name="T9" fmla="*/ 192 h 425"/>
              <a:gd name="T10" fmla="*/ 27 w 424"/>
              <a:gd name="T11" fmla="*/ 181 h 425"/>
              <a:gd name="T12" fmla="*/ 211 w 424"/>
              <a:gd name="T13" fmla="*/ 26 h 425"/>
              <a:gd name="T14" fmla="*/ 211 w 424"/>
              <a:gd name="T15" fmla="*/ 26 h 425"/>
              <a:gd name="T16" fmla="*/ 343 w 424"/>
              <a:gd name="T17" fmla="*/ 81 h 425"/>
              <a:gd name="T18" fmla="*/ 398 w 424"/>
              <a:gd name="T19" fmla="*/ 213 h 425"/>
              <a:gd name="T20" fmla="*/ 343 w 424"/>
              <a:gd name="T21" fmla="*/ 345 h 425"/>
              <a:gd name="T22" fmla="*/ 211 w 424"/>
              <a:gd name="T23" fmla="*/ 399 h 425"/>
              <a:gd name="T24" fmla="*/ 211 w 424"/>
              <a:gd name="T25" fmla="*/ 399 h 425"/>
              <a:gd name="T26" fmla="*/ 27 w 424"/>
              <a:gd name="T27" fmla="*/ 244 h 425"/>
              <a:gd name="T28" fmla="*/ 14 w 424"/>
              <a:gd name="T29" fmla="*/ 233 h 425"/>
              <a:gd name="T30" fmla="*/ 12 w 424"/>
              <a:gd name="T31" fmla="*/ 234 h 425"/>
              <a:gd name="T32" fmla="*/ 2 w 424"/>
              <a:gd name="T33" fmla="*/ 249 h 425"/>
              <a:gd name="T34" fmla="*/ 211 w 424"/>
              <a:gd name="T35" fmla="*/ 425 h 425"/>
              <a:gd name="T36" fmla="*/ 424 w 424"/>
              <a:gd name="T37" fmla="*/ 213 h 425"/>
              <a:gd name="T38" fmla="*/ 211 w 424"/>
              <a:gd name="T3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24" h="425">
                <a:moveTo>
                  <a:pt x="211" y="0"/>
                </a:moveTo>
                <a:cubicBezTo>
                  <a:pt x="211" y="0"/>
                  <a:pt x="211" y="0"/>
                  <a:pt x="211" y="0"/>
                </a:cubicBezTo>
                <a:cubicBezTo>
                  <a:pt x="106" y="0"/>
                  <a:pt x="19" y="77"/>
                  <a:pt x="2" y="177"/>
                </a:cubicBezTo>
                <a:cubicBezTo>
                  <a:pt x="0" y="184"/>
                  <a:pt x="5" y="191"/>
                  <a:pt x="12" y="192"/>
                </a:cubicBezTo>
                <a:cubicBezTo>
                  <a:pt x="13" y="192"/>
                  <a:pt x="14" y="192"/>
                  <a:pt x="14" y="192"/>
                </a:cubicBezTo>
                <a:cubicBezTo>
                  <a:pt x="21" y="192"/>
                  <a:pt x="26" y="188"/>
                  <a:pt x="27" y="181"/>
                </a:cubicBezTo>
                <a:cubicBezTo>
                  <a:pt x="42" y="93"/>
                  <a:pt x="119" y="26"/>
                  <a:pt x="211" y="26"/>
                </a:cubicBezTo>
                <a:cubicBezTo>
                  <a:pt x="211" y="26"/>
                  <a:pt x="211" y="26"/>
                  <a:pt x="211" y="26"/>
                </a:cubicBezTo>
                <a:cubicBezTo>
                  <a:pt x="263" y="26"/>
                  <a:pt x="309" y="47"/>
                  <a:pt x="343" y="81"/>
                </a:cubicBezTo>
                <a:cubicBezTo>
                  <a:pt x="377" y="115"/>
                  <a:pt x="398" y="161"/>
                  <a:pt x="398" y="213"/>
                </a:cubicBezTo>
                <a:cubicBezTo>
                  <a:pt x="398" y="264"/>
                  <a:pt x="377" y="311"/>
                  <a:pt x="343" y="345"/>
                </a:cubicBezTo>
                <a:cubicBezTo>
                  <a:pt x="309" y="378"/>
                  <a:pt x="263" y="399"/>
                  <a:pt x="211" y="399"/>
                </a:cubicBezTo>
                <a:cubicBezTo>
                  <a:pt x="211" y="399"/>
                  <a:pt x="211" y="399"/>
                  <a:pt x="211" y="399"/>
                </a:cubicBezTo>
                <a:cubicBezTo>
                  <a:pt x="119" y="399"/>
                  <a:pt x="42" y="332"/>
                  <a:pt x="27" y="244"/>
                </a:cubicBezTo>
                <a:cubicBezTo>
                  <a:pt x="26" y="238"/>
                  <a:pt x="21" y="233"/>
                  <a:pt x="14" y="233"/>
                </a:cubicBezTo>
                <a:cubicBezTo>
                  <a:pt x="14" y="233"/>
                  <a:pt x="13" y="234"/>
                  <a:pt x="12" y="234"/>
                </a:cubicBezTo>
                <a:cubicBezTo>
                  <a:pt x="5" y="235"/>
                  <a:pt x="0" y="242"/>
                  <a:pt x="2" y="249"/>
                </a:cubicBezTo>
                <a:cubicBezTo>
                  <a:pt x="19" y="349"/>
                  <a:pt x="106" y="425"/>
                  <a:pt x="211" y="425"/>
                </a:cubicBezTo>
                <a:cubicBezTo>
                  <a:pt x="328" y="425"/>
                  <a:pt x="424" y="330"/>
                  <a:pt x="424" y="213"/>
                </a:cubicBezTo>
                <a:cubicBezTo>
                  <a:pt x="423" y="95"/>
                  <a:pt x="328" y="0"/>
                  <a:pt x="211" y="0"/>
                </a:cubicBezTo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46"/>
          <p:cNvSpPr>
            <a:spLocks/>
          </p:cNvSpPr>
          <p:nvPr/>
        </p:nvSpPr>
        <p:spPr bwMode="auto">
          <a:xfrm>
            <a:off x="3670301" y="2885370"/>
            <a:ext cx="1822450" cy="1825625"/>
          </a:xfrm>
          <a:custGeom>
            <a:avLst/>
            <a:gdLst>
              <a:gd name="T0" fmla="*/ 574 w 574"/>
              <a:gd name="T1" fmla="*/ 288 h 575"/>
              <a:gd name="T2" fmla="*/ 286 w 574"/>
              <a:gd name="T3" fmla="*/ 0 h 575"/>
              <a:gd name="T4" fmla="*/ 1 w 574"/>
              <a:gd name="T5" fmla="*/ 253 h 575"/>
              <a:gd name="T6" fmla="*/ 12 w 574"/>
              <a:gd name="T7" fmla="*/ 267 h 575"/>
              <a:gd name="T8" fmla="*/ 26 w 574"/>
              <a:gd name="T9" fmla="*/ 256 h 575"/>
              <a:gd name="T10" fmla="*/ 286 w 574"/>
              <a:gd name="T11" fmla="*/ 26 h 575"/>
              <a:gd name="T12" fmla="*/ 471 w 574"/>
              <a:gd name="T13" fmla="*/ 103 h 575"/>
              <a:gd name="T14" fmla="*/ 548 w 574"/>
              <a:gd name="T15" fmla="*/ 288 h 575"/>
              <a:gd name="T16" fmla="*/ 471 w 574"/>
              <a:gd name="T17" fmla="*/ 473 h 575"/>
              <a:gd name="T18" fmla="*/ 286 w 574"/>
              <a:gd name="T19" fmla="*/ 549 h 575"/>
              <a:gd name="T20" fmla="*/ 27 w 574"/>
              <a:gd name="T21" fmla="*/ 320 h 575"/>
              <a:gd name="T22" fmla="*/ 12 w 574"/>
              <a:gd name="T23" fmla="*/ 309 h 575"/>
              <a:gd name="T24" fmla="*/ 1 w 574"/>
              <a:gd name="T25" fmla="*/ 323 h 575"/>
              <a:gd name="T26" fmla="*/ 286 w 574"/>
              <a:gd name="T27" fmla="*/ 575 h 575"/>
              <a:gd name="T28" fmla="*/ 574 w 574"/>
              <a:gd name="T29" fmla="*/ 288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74" h="575">
                <a:moveTo>
                  <a:pt x="574" y="288"/>
                </a:moveTo>
                <a:cubicBezTo>
                  <a:pt x="574" y="129"/>
                  <a:pt x="445" y="0"/>
                  <a:pt x="286" y="0"/>
                </a:cubicBezTo>
                <a:cubicBezTo>
                  <a:pt x="139" y="0"/>
                  <a:pt x="18" y="110"/>
                  <a:pt x="1" y="253"/>
                </a:cubicBezTo>
                <a:cubicBezTo>
                  <a:pt x="0" y="260"/>
                  <a:pt x="5" y="266"/>
                  <a:pt x="12" y="267"/>
                </a:cubicBezTo>
                <a:cubicBezTo>
                  <a:pt x="19" y="268"/>
                  <a:pt x="26" y="263"/>
                  <a:pt x="26" y="256"/>
                </a:cubicBezTo>
                <a:cubicBezTo>
                  <a:pt x="42" y="127"/>
                  <a:pt x="152" y="26"/>
                  <a:pt x="286" y="26"/>
                </a:cubicBezTo>
                <a:cubicBezTo>
                  <a:pt x="358" y="26"/>
                  <a:pt x="424" y="56"/>
                  <a:pt x="471" y="103"/>
                </a:cubicBezTo>
                <a:cubicBezTo>
                  <a:pt x="518" y="150"/>
                  <a:pt x="548" y="215"/>
                  <a:pt x="548" y="288"/>
                </a:cubicBezTo>
                <a:cubicBezTo>
                  <a:pt x="548" y="360"/>
                  <a:pt x="518" y="425"/>
                  <a:pt x="471" y="473"/>
                </a:cubicBezTo>
                <a:cubicBezTo>
                  <a:pt x="424" y="520"/>
                  <a:pt x="358" y="549"/>
                  <a:pt x="286" y="549"/>
                </a:cubicBezTo>
                <a:cubicBezTo>
                  <a:pt x="153" y="549"/>
                  <a:pt x="42" y="449"/>
                  <a:pt x="27" y="320"/>
                </a:cubicBezTo>
                <a:cubicBezTo>
                  <a:pt x="26" y="313"/>
                  <a:pt x="19" y="308"/>
                  <a:pt x="12" y="309"/>
                </a:cubicBezTo>
                <a:cubicBezTo>
                  <a:pt x="5" y="309"/>
                  <a:pt x="0" y="316"/>
                  <a:pt x="1" y="323"/>
                </a:cubicBezTo>
                <a:cubicBezTo>
                  <a:pt x="18" y="465"/>
                  <a:pt x="139" y="575"/>
                  <a:pt x="286" y="575"/>
                </a:cubicBezTo>
                <a:cubicBezTo>
                  <a:pt x="445" y="575"/>
                  <a:pt x="574" y="447"/>
                  <a:pt x="574" y="2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11188" y="3669843"/>
            <a:ext cx="2132013" cy="5490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2200" b="1" dirty="0">
                <a:solidFill>
                  <a:schemeClr val="bg1"/>
                </a:solidFill>
              </a:rPr>
              <a:t>랜덤 타워 디펜스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419851" y="3669844"/>
            <a:ext cx="2112962" cy="4910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ko-KR" altLang="en-US" sz="2200" b="1" dirty="0">
                <a:solidFill>
                  <a:schemeClr val="bg1"/>
                </a:solidFill>
              </a:rPr>
              <a:t>캐릭터 성장</a:t>
            </a:r>
            <a:endParaRPr 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8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Straight Connector 108"/>
          <p:cNvCxnSpPr/>
          <p:nvPr/>
        </p:nvCxnSpPr>
        <p:spPr>
          <a:xfrm>
            <a:off x="2093913" y="3758543"/>
            <a:ext cx="0" cy="285007"/>
          </a:xfrm>
          <a:prstGeom prst="line">
            <a:avLst/>
          </a:prstGeom>
          <a:ln w="254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3351213" y="3758543"/>
            <a:ext cx="0" cy="285007"/>
          </a:xfrm>
          <a:prstGeom prst="line">
            <a:avLst/>
          </a:prstGeom>
          <a:ln w="25400" cap="rnd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611689" y="3758543"/>
            <a:ext cx="0" cy="285007"/>
          </a:xfrm>
          <a:prstGeom prst="line">
            <a:avLst/>
          </a:prstGeom>
          <a:ln w="25400" cap="rnd">
            <a:gradFill>
              <a:gsLst>
                <a:gs pos="0">
                  <a:schemeClr val="accent4">
                    <a:lumMod val="85000"/>
                  </a:schemeClr>
                </a:gs>
                <a:gs pos="100000">
                  <a:schemeClr val="accent4">
                    <a:lumMod val="85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872164" y="3758543"/>
            <a:ext cx="0" cy="285007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124701" y="3758543"/>
            <a:ext cx="0" cy="285007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27"/>
          <p:cNvSpPr>
            <a:spLocks/>
          </p:cNvSpPr>
          <p:nvPr/>
        </p:nvSpPr>
        <p:spPr bwMode="auto">
          <a:xfrm>
            <a:off x="6502401" y="2740025"/>
            <a:ext cx="1258888" cy="1270000"/>
          </a:xfrm>
          <a:custGeom>
            <a:avLst/>
            <a:gdLst>
              <a:gd name="T0" fmla="*/ 423 w 793"/>
              <a:gd name="T1" fmla="*/ 800 h 800"/>
              <a:gd name="T2" fmla="*/ 423 w 793"/>
              <a:gd name="T3" fmla="*/ 650 h 800"/>
              <a:gd name="T4" fmla="*/ 0 w 793"/>
              <a:gd name="T5" fmla="*/ 650 h 800"/>
              <a:gd name="T6" fmla="*/ 0 w 793"/>
              <a:gd name="T7" fmla="*/ 148 h 800"/>
              <a:gd name="T8" fmla="*/ 423 w 793"/>
              <a:gd name="T9" fmla="*/ 148 h 800"/>
              <a:gd name="T10" fmla="*/ 423 w 793"/>
              <a:gd name="T11" fmla="*/ 0 h 800"/>
              <a:gd name="T12" fmla="*/ 793 w 793"/>
              <a:gd name="T13" fmla="*/ 400 h 800"/>
              <a:gd name="T14" fmla="*/ 423 w 793"/>
              <a:gd name="T15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93" h="800">
                <a:moveTo>
                  <a:pt x="423" y="800"/>
                </a:moveTo>
                <a:lnTo>
                  <a:pt x="423" y="650"/>
                </a:lnTo>
                <a:lnTo>
                  <a:pt x="0" y="650"/>
                </a:lnTo>
                <a:lnTo>
                  <a:pt x="0" y="148"/>
                </a:lnTo>
                <a:lnTo>
                  <a:pt x="423" y="148"/>
                </a:lnTo>
                <a:lnTo>
                  <a:pt x="423" y="0"/>
                </a:lnTo>
                <a:lnTo>
                  <a:pt x="793" y="400"/>
                </a:lnTo>
                <a:lnTo>
                  <a:pt x="423" y="8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8"/>
          <p:cNvSpPr>
            <a:spLocks/>
          </p:cNvSpPr>
          <p:nvPr/>
        </p:nvSpPr>
        <p:spPr bwMode="auto">
          <a:xfrm>
            <a:off x="1465263" y="2974975"/>
            <a:ext cx="1258888" cy="796925"/>
          </a:xfrm>
          <a:custGeom>
            <a:avLst/>
            <a:gdLst>
              <a:gd name="T0" fmla="*/ 397 w 397"/>
              <a:gd name="T1" fmla="*/ 251 h 251"/>
              <a:gd name="T2" fmla="*/ 126 w 397"/>
              <a:gd name="T3" fmla="*/ 251 h 251"/>
              <a:gd name="T4" fmla="*/ 0 w 397"/>
              <a:gd name="T5" fmla="*/ 126 h 251"/>
              <a:gd name="T6" fmla="*/ 0 w 397"/>
              <a:gd name="T7" fmla="*/ 126 h 251"/>
              <a:gd name="T8" fmla="*/ 126 w 397"/>
              <a:gd name="T9" fmla="*/ 0 h 251"/>
              <a:gd name="T10" fmla="*/ 397 w 397"/>
              <a:gd name="T11" fmla="*/ 0 h 251"/>
              <a:gd name="T12" fmla="*/ 397 w 397"/>
              <a:gd name="T13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7" h="251">
                <a:moveTo>
                  <a:pt x="397" y="251"/>
                </a:moveTo>
                <a:cubicBezTo>
                  <a:pt x="126" y="251"/>
                  <a:pt x="126" y="251"/>
                  <a:pt x="126" y="251"/>
                </a:cubicBezTo>
                <a:cubicBezTo>
                  <a:pt x="56" y="251"/>
                  <a:pt x="0" y="195"/>
                  <a:pt x="0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56"/>
                  <a:pt x="56" y="0"/>
                  <a:pt x="126" y="0"/>
                </a:cubicBezTo>
                <a:cubicBezTo>
                  <a:pt x="397" y="0"/>
                  <a:pt x="397" y="0"/>
                  <a:pt x="397" y="0"/>
                </a:cubicBezTo>
                <a:lnTo>
                  <a:pt x="397" y="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29"/>
          <p:cNvSpPr>
            <a:spLocks noChangeArrowheads="1"/>
          </p:cNvSpPr>
          <p:nvPr/>
        </p:nvSpPr>
        <p:spPr bwMode="auto">
          <a:xfrm>
            <a:off x="2724151" y="2974975"/>
            <a:ext cx="1260475" cy="7969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30"/>
          <p:cNvSpPr>
            <a:spLocks noChangeArrowheads="1"/>
          </p:cNvSpPr>
          <p:nvPr/>
        </p:nvSpPr>
        <p:spPr bwMode="auto">
          <a:xfrm>
            <a:off x="3984626" y="2974975"/>
            <a:ext cx="1260475" cy="796925"/>
          </a:xfrm>
          <a:prstGeom prst="rect">
            <a:avLst/>
          </a:prstGeom>
          <a:gradFill>
            <a:gsLst>
              <a:gs pos="0">
                <a:schemeClr val="accent4">
                  <a:lumMod val="85000"/>
                </a:schemeClr>
              </a:gs>
              <a:gs pos="100000">
                <a:schemeClr val="accent4">
                  <a:lumMod val="85000"/>
                </a:schemeClr>
              </a:gs>
            </a:gsLst>
            <a:lin ang="81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1"/>
          <p:cNvSpPr>
            <a:spLocks noChangeArrowheads="1"/>
          </p:cNvSpPr>
          <p:nvPr/>
        </p:nvSpPr>
        <p:spPr bwMode="auto">
          <a:xfrm>
            <a:off x="5245101" y="2974975"/>
            <a:ext cx="1257300" cy="796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과정</a:t>
            </a:r>
            <a:endParaRPr lang="en-US" dirty="0"/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>
            <a:off x="7011988" y="4035425"/>
            <a:ext cx="225425" cy="279400"/>
          </a:xfrm>
          <a:custGeom>
            <a:avLst/>
            <a:gdLst>
              <a:gd name="T0" fmla="*/ 71 w 71"/>
              <a:gd name="T1" fmla="*/ 35 h 88"/>
              <a:gd name="T2" fmla="*/ 69 w 71"/>
              <a:gd name="T3" fmla="*/ 29 h 88"/>
              <a:gd name="T4" fmla="*/ 43 w 71"/>
              <a:gd name="T5" fmla="*/ 3 h 88"/>
              <a:gd name="T6" fmla="*/ 43 w 71"/>
              <a:gd name="T7" fmla="*/ 4 h 88"/>
              <a:gd name="T8" fmla="*/ 42 w 71"/>
              <a:gd name="T9" fmla="*/ 2 h 88"/>
              <a:gd name="T10" fmla="*/ 41 w 71"/>
              <a:gd name="T11" fmla="*/ 2 h 88"/>
              <a:gd name="T12" fmla="*/ 41 w 71"/>
              <a:gd name="T13" fmla="*/ 1 h 88"/>
              <a:gd name="T14" fmla="*/ 40 w 71"/>
              <a:gd name="T15" fmla="*/ 1 h 88"/>
              <a:gd name="T16" fmla="*/ 39 w 71"/>
              <a:gd name="T17" fmla="*/ 1 h 88"/>
              <a:gd name="T18" fmla="*/ 39 w 71"/>
              <a:gd name="T19" fmla="*/ 1 h 88"/>
              <a:gd name="T20" fmla="*/ 39 w 71"/>
              <a:gd name="T21" fmla="*/ 0 h 88"/>
              <a:gd name="T22" fmla="*/ 36 w 71"/>
              <a:gd name="T23" fmla="*/ 0 h 88"/>
              <a:gd name="T24" fmla="*/ 33 w 71"/>
              <a:gd name="T25" fmla="*/ 1 h 88"/>
              <a:gd name="T26" fmla="*/ 32 w 71"/>
              <a:gd name="T27" fmla="*/ 1 h 88"/>
              <a:gd name="T28" fmla="*/ 31 w 71"/>
              <a:gd name="T29" fmla="*/ 2 h 88"/>
              <a:gd name="T30" fmla="*/ 30 w 71"/>
              <a:gd name="T31" fmla="*/ 2 h 88"/>
              <a:gd name="T32" fmla="*/ 3 w 71"/>
              <a:gd name="T33" fmla="*/ 29 h 88"/>
              <a:gd name="T34" fmla="*/ 3 w 71"/>
              <a:gd name="T35" fmla="*/ 41 h 88"/>
              <a:gd name="T36" fmla="*/ 9 w 71"/>
              <a:gd name="T37" fmla="*/ 44 h 88"/>
              <a:gd name="T38" fmla="*/ 16 w 71"/>
              <a:gd name="T39" fmla="*/ 41 h 88"/>
              <a:gd name="T40" fmla="*/ 28 w 71"/>
              <a:gd name="T41" fmla="*/ 29 h 88"/>
              <a:gd name="T42" fmla="*/ 28 w 71"/>
              <a:gd name="T43" fmla="*/ 79 h 88"/>
              <a:gd name="T44" fmla="*/ 36 w 71"/>
              <a:gd name="T45" fmla="*/ 88 h 88"/>
              <a:gd name="T46" fmla="*/ 42 w 71"/>
              <a:gd name="T47" fmla="*/ 85 h 88"/>
              <a:gd name="T48" fmla="*/ 45 w 71"/>
              <a:gd name="T49" fmla="*/ 79 h 88"/>
              <a:gd name="T50" fmla="*/ 45 w 71"/>
              <a:gd name="T51" fmla="*/ 29 h 88"/>
              <a:gd name="T52" fmla="*/ 57 w 71"/>
              <a:gd name="T53" fmla="*/ 41 h 88"/>
              <a:gd name="T54" fmla="*/ 69 w 71"/>
              <a:gd name="T55" fmla="*/ 41 h 88"/>
              <a:gd name="T56" fmla="*/ 71 w 71"/>
              <a:gd name="T57" fmla="*/ 3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1" h="88">
                <a:moveTo>
                  <a:pt x="71" y="35"/>
                </a:moveTo>
                <a:cubicBezTo>
                  <a:pt x="71" y="33"/>
                  <a:pt x="70" y="31"/>
                  <a:pt x="69" y="29"/>
                </a:cubicBezTo>
                <a:cubicBezTo>
                  <a:pt x="43" y="3"/>
                  <a:pt x="43" y="3"/>
                  <a:pt x="43" y="3"/>
                </a:cubicBezTo>
                <a:cubicBezTo>
                  <a:pt x="43" y="4"/>
                  <a:pt x="43" y="4"/>
                  <a:pt x="43" y="4"/>
                </a:cubicBezTo>
                <a:cubicBezTo>
                  <a:pt x="43" y="3"/>
                  <a:pt x="43" y="3"/>
                  <a:pt x="42" y="2"/>
                </a:cubicBezTo>
                <a:cubicBezTo>
                  <a:pt x="41" y="2"/>
                  <a:pt x="41" y="2"/>
                  <a:pt x="41" y="2"/>
                </a:cubicBezTo>
                <a:cubicBezTo>
                  <a:pt x="41" y="1"/>
                  <a:pt x="41" y="1"/>
                  <a:pt x="41" y="1"/>
                </a:cubicBezTo>
                <a:cubicBezTo>
                  <a:pt x="40" y="1"/>
                  <a:pt x="40" y="1"/>
                  <a:pt x="40" y="1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0"/>
                  <a:pt x="39" y="0"/>
                  <a:pt x="39" y="0"/>
                </a:cubicBezTo>
                <a:cubicBezTo>
                  <a:pt x="38" y="0"/>
                  <a:pt x="37" y="0"/>
                  <a:pt x="36" y="0"/>
                </a:cubicBezTo>
                <a:cubicBezTo>
                  <a:pt x="35" y="0"/>
                  <a:pt x="34" y="0"/>
                  <a:pt x="33" y="1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1"/>
                  <a:pt x="31" y="1"/>
                  <a:pt x="31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3" y="29"/>
                  <a:pt x="3" y="29"/>
                  <a:pt x="3" y="29"/>
                </a:cubicBezTo>
                <a:cubicBezTo>
                  <a:pt x="0" y="32"/>
                  <a:pt x="0" y="38"/>
                  <a:pt x="3" y="41"/>
                </a:cubicBezTo>
                <a:cubicBezTo>
                  <a:pt x="5" y="43"/>
                  <a:pt x="7" y="44"/>
                  <a:pt x="9" y="44"/>
                </a:cubicBezTo>
                <a:cubicBezTo>
                  <a:pt x="12" y="44"/>
                  <a:pt x="14" y="43"/>
                  <a:pt x="16" y="41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79"/>
                  <a:pt x="28" y="79"/>
                  <a:pt x="28" y="79"/>
                </a:cubicBezTo>
                <a:cubicBezTo>
                  <a:pt x="28" y="84"/>
                  <a:pt x="31" y="88"/>
                  <a:pt x="36" y="88"/>
                </a:cubicBezTo>
                <a:cubicBezTo>
                  <a:pt x="38" y="88"/>
                  <a:pt x="41" y="87"/>
                  <a:pt x="42" y="85"/>
                </a:cubicBezTo>
                <a:cubicBezTo>
                  <a:pt x="44" y="84"/>
                  <a:pt x="45" y="82"/>
                  <a:pt x="45" y="79"/>
                </a:cubicBezTo>
                <a:cubicBezTo>
                  <a:pt x="45" y="29"/>
                  <a:pt x="45" y="29"/>
                  <a:pt x="45" y="29"/>
                </a:cubicBezTo>
                <a:cubicBezTo>
                  <a:pt x="57" y="41"/>
                  <a:pt x="57" y="41"/>
                  <a:pt x="57" y="41"/>
                </a:cubicBezTo>
                <a:cubicBezTo>
                  <a:pt x="60" y="44"/>
                  <a:pt x="65" y="44"/>
                  <a:pt x="69" y="41"/>
                </a:cubicBezTo>
                <a:cubicBezTo>
                  <a:pt x="70" y="39"/>
                  <a:pt x="71" y="37"/>
                  <a:pt x="71" y="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1"/>
          <p:cNvSpPr>
            <a:spLocks/>
          </p:cNvSpPr>
          <p:nvPr/>
        </p:nvSpPr>
        <p:spPr bwMode="auto">
          <a:xfrm>
            <a:off x="3238501" y="4035425"/>
            <a:ext cx="225425" cy="279400"/>
          </a:xfrm>
          <a:custGeom>
            <a:avLst/>
            <a:gdLst>
              <a:gd name="T0" fmla="*/ 71 w 71"/>
              <a:gd name="T1" fmla="*/ 35 h 88"/>
              <a:gd name="T2" fmla="*/ 69 w 71"/>
              <a:gd name="T3" fmla="*/ 29 h 88"/>
              <a:gd name="T4" fmla="*/ 42 w 71"/>
              <a:gd name="T5" fmla="*/ 2 h 88"/>
              <a:gd name="T6" fmla="*/ 41 w 71"/>
              <a:gd name="T7" fmla="*/ 1 h 88"/>
              <a:gd name="T8" fmla="*/ 40 w 71"/>
              <a:gd name="T9" fmla="*/ 1 h 88"/>
              <a:gd name="T10" fmla="*/ 39 w 71"/>
              <a:gd name="T11" fmla="*/ 0 h 88"/>
              <a:gd name="T12" fmla="*/ 36 w 71"/>
              <a:gd name="T13" fmla="*/ 0 h 88"/>
              <a:gd name="T14" fmla="*/ 36 w 71"/>
              <a:gd name="T15" fmla="*/ 0 h 88"/>
              <a:gd name="T16" fmla="*/ 35 w 71"/>
              <a:gd name="T17" fmla="*/ 0 h 88"/>
              <a:gd name="T18" fmla="*/ 34 w 71"/>
              <a:gd name="T19" fmla="*/ 0 h 88"/>
              <a:gd name="T20" fmla="*/ 33 w 71"/>
              <a:gd name="T21" fmla="*/ 1 h 88"/>
              <a:gd name="T22" fmla="*/ 30 w 71"/>
              <a:gd name="T23" fmla="*/ 2 h 88"/>
              <a:gd name="T24" fmla="*/ 4 w 71"/>
              <a:gd name="T25" fmla="*/ 29 h 88"/>
              <a:gd name="T26" fmla="*/ 4 w 71"/>
              <a:gd name="T27" fmla="*/ 41 h 88"/>
              <a:gd name="T28" fmla="*/ 10 w 71"/>
              <a:gd name="T29" fmla="*/ 44 h 88"/>
              <a:gd name="T30" fmla="*/ 16 w 71"/>
              <a:gd name="T31" fmla="*/ 41 h 88"/>
              <a:gd name="T32" fmla="*/ 28 w 71"/>
              <a:gd name="T33" fmla="*/ 29 h 88"/>
              <a:gd name="T34" fmla="*/ 28 w 71"/>
              <a:gd name="T35" fmla="*/ 79 h 88"/>
              <a:gd name="T36" fmla="*/ 36 w 71"/>
              <a:gd name="T37" fmla="*/ 88 h 88"/>
              <a:gd name="T38" fmla="*/ 42 w 71"/>
              <a:gd name="T39" fmla="*/ 85 h 88"/>
              <a:gd name="T40" fmla="*/ 45 w 71"/>
              <a:gd name="T41" fmla="*/ 79 h 88"/>
              <a:gd name="T42" fmla="*/ 45 w 71"/>
              <a:gd name="T43" fmla="*/ 29 h 88"/>
              <a:gd name="T44" fmla="*/ 57 w 71"/>
              <a:gd name="T45" fmla="*/ 41 h 88"/>
              <a:gd name="T46" fmla="*/ 69 w 71"/>
              <a:gd name="T47" fmla="*/ 41 h 88"/>
              <a:gd name="T48" fmla="*/ 71 w 71"/>
              <a:gd name="T49" fmla="*/ 3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" h="88">
                <a:moveTo>
                  <a:pt x="71" y="35"/>
                </a:moveTo>
                <a:cubicBezTo>
                  <a:pt x="71" y="33"/>
                  <a:pt x="71" y="31"/>
                  <a:pt x="69" y="29"/>
                </a:cubicBezTo>
                <a:cubicBezTo>
                  <a:pt x="42" y="2"/>
                  <a:pt x="42" y="2"/>
                  <a:pt x="42" y="2"/>
                </a:cubicBezTo>
                <a:cubicBezTo>
                  <a:pt x="42" y="2"/>
                  <a:pt x="41" y="2"/>
                  <a:pt x="41" y="1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39" y="0"/>
                  <a:pt x="39" y="0"/>
                </a:cubicBezTo>
                <a:cubicBezTo>
                  <a:pt x="38" y="0"/>
                  <a:pt x="37" y="0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3" y="1"/>
                  <a:pt x="33" y="1"/>
                  <a:pt x="33" y="1"/>
                </a:cubicBezTo>
                <a:cubicBezTo>
                  <a:pt x="32" y="1"/>
                  <a:pt x="31" y="2"/>
                  <a:pt x="30" y="2"/>
                </a:cubicBezTo>
                <a:cubicBezTo>
                  <a:pt x="4" y="29"/>
                  <a:pt x="4" y="29"/>
                  <a:pt x="4" y="29"/>
                </a:cubicBezTo>
                <a:cubicBezTo>
                  <a:pt x="0" y="32"/>
                  <a:pt x="0" y="38"/>
                  <a:pt x="4" y="41"/>
                </a:cubicBezTo>
                <a:cubicBezTo>
                  <a:pt x="5" y="43"/>
                  <a:pt x="7" y="44"/>
                  <a:pt x="10" y="44"/>
                </a:cubicBezTo>
                <a:cubicBezTo>
                  <a:pt x="12" y="44"/>
                  <a:pt x="14" y="43"/>
                  <a:pt x="16" y="41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79"/>
                  <a:pt x="28" y="79"/>
                  <a:pt x="28" y="79"/>
                </a:cubicBezTo>
                <a:cubicBezTo>
                  <a:pt x="28" y="84"/>
                  <a:pt x="32" y="88"/>
                  <a:pt x="36" y="88"/>
                </a:cubicBezTo>
                <a:cubicBezTo>
                  <a:pt x="39" y="88"/>
                  <a:pt x="41" y="87"/>
                  <a:pt x="42" y="85"/>
                </a:cubicBezTo>
                <a:cubicBezTo>
                  <a:pt x="44" y="84"/>
                  <a:pt x="45" y="82"/>
                  <a:pt x="45" y="79"/>
                </a:cubicBezTo>
                <a:cubicBezTo>
                  <a:pt x="45" y="29"/>
                  <a:pt x="45" y="29"/>
                  <a:pt x="45" y="29"/>
                </a:cubicBezTo>
                <a:cubicBezTo>
                  <a:pt x="57" y="41"/>
                  <a:pt x="57" y="41"/>
                  <a:pt x="57" y="41"/>
                </a:cubicBezTo>
                <a:cubicBezTo>
                  <a:pt x="60" y="44"/>
                  <a:pt x="66" y="44"/>
                  <a:pt x="69" y="41"/>
                </a:cubicBezTo>
                <a:cubicBezTo>
                  <a:pt x="71" y="39"/>
                  <a:pt x="71" y="37"/>
                  <a:pt x="71" y="3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3"/>
          <p:cNvSpPr>
            <a:spLocks/>
          </p:cNvSpPr>
          <p:nvPr/>
        </p:nvSpPr>
        <p:spPr bwMode="auto">
          <a:xfrm>
            <a:off x="1979613" y="4035425"/>
            <a:ext cx="228600" cy="279400"/>
          </a:xfrm>
          <a:custGeom>
            <a:avLst/>
            <a:gdLst>
              <a:gd name="T0" fmla="*/ 72 w 72"/>
              <a:gd name="T1" fmla="*/ 35 h 88"/>
              <a:gd name="T2" fmla="*/ 69 w 72"/>
              <a:gd name="T3" fmla="*/ 29 h 88"/>
              <a:gd name="T4" fmla="*/ 42 w 72"/>
              <a:gd name="T5" fmla="*/ 2 h 88"/>
              <a:gd name="T6" fmla="*/ 39 w 72"/>
              <a:gd name="T7" fmla="*/ 0 h 88"/>
              <a:gd name="T8" fmla="*/ 33 w 72"/>
              <a:gd name="T9" fmla="*/ 1 h 88"/>
              <a:gd name="T10" fmla="*/ 33 w 72"/>
              <a:gd name="T11" fmla="*/ 1 h 88"/>
              <a:gd name="T12" fmla="*/ 31 w 72"/>
              <a:gd name="T13" fmla="*/ 2 h 88"/>
              <a:gd name="T14" fmla="*/ 30 w 72"/>
              <a:gd name="T15" fmla="*/ 2 h 88"/>
              <a:gd name="T16" fmla="*/ 4 w 72"/>
              <a:gd name="T17" fmla="*/ 29 h 88"/>
              <a:gd name="T18" fmla="*/ 4 w 72"/>
              <a:gd name="T19" fmla="*/ 41 h 88"/>
              <a:gd name="T20" fmla="*/ 10 w 72"/>
              <a:gd name="T21" fmla="*/ 44 h 88"/>
              <a:gd name="T22" fmla="*/ 16 w 72"/>
              <a:gd name="T23" fmla="*/ 41 h 88"/>
              <a:gd name="T24" fmla="*/ 28 w 72"/>
              <a:gd name="T25" fmla="*/ 29 h 88"/>
              <a:gd name="T26" fmla="*/ 28 w 72"/>
              <a:gd name="T27" fmla="*/ 79 h 88"/>
              <a:gd name="T28" fmla="*/ 36 w 72"/>
              <a:gd name="T29" fmla="*/ 88 h 88"/>
              <a:gd name="T30" fmla="*/ 42 w 72"/>
              <a:gd name="T31" fmla="*/ 85 h 88"/>
              <a:gd name="T32" fmla="*/ 45 w 72"/>
              <a:gd name="T33" fmla="*/ 79 h 88"/>
              <a:gd name="T34" fmla="*/ 45 w 72"/>
              <a:gd name="T35" fmla="*/ 29 h 88"/>
              <a:gd name="T36" fmla="*/ 57 w 72"/>
              <a:gd name="T37" fmla="*/ 41 h 88"/>
              <a:gd name="T38" fmla="*/ 69 w 72"/>
              <a:gd name="T39" fmla="*/ 41 h 88"/>
              <a:gd name="T40" fmla="*/ 72 w 72"/>
              <a:gd name="T41" fmla="*/ 3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2" h="88">
                <a:moveTo>
                  <a:pt x="72" y="35"/>
                </a:moveTo>
                <a:cubicBezTo>
                  <a:pt x="72" y="33"/>
                  <a:pt x="71" y="31"/>
                  <a:pt x="69" y="29"/>
                </a:cubicBezTo>
                <a:cubicBezTo>
                  <a:pt x="42" y="2"/>
                  <a:pt x="42" y="2"/>
                  <a:pt x="42" y="2"/>
                </a:cubicBezTo>
                <a:cubicBezTo>
                  <a:pt x="41" y="1"/>
                  <a:pt x="40" y="1"/>
                  <a:pt x="39" y="0"/>
                </a:cubicBezTo>
                <a:cubicBezTo>
                  <a:pt x="37" y="0"/>
                  <a:pt x="35" y="0"/>
                  <a:pt x="33" y="1"/>
                </a:cubicBezTo>
                <a:cubicBezTo>
                  <a:pt x="33" y="1"/>
                  <a:pt x="33" y="1"/>
                  <a:pt x="33" y="1"/>
                </a:cubicBezTo>
                <a:cubicBezTo>
                  <a:pt x="32" y="1"/>
                  <a:pt x="32" y="1"/>
                  <a:pt x="31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4" y="29"/>
                  <a:pt x="4" y="29"/>
                  <a:pt x="4" y="29"/>
                </a:cubicBezTo>
                <a:cubicBezTo>
                  <a:pt x="0" y="32"/>
                  <a:pt x="0" y="38"/>
                  <a:pt x="4" y="41"/>
                </a:cubicBezTo>
                <a:cubicBezTo>
                  <a:pt x="5" y="43"/>
                  <a:pt x="8" y="44"/>
                  <a:pt x="10" y="44"/>
                </a:cubicBezTo>
                <a:cubicBezTo>
                  <a:pt x="12" y="44"/>
                  <a:pt x="14" y="43"/>
                  <a:pt x="16" y="41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79"/>
                  <a:pt x="28" y="79"/>
                  <a:pt x="28" y="79"/>
                </a:cubicBezTo>
                <a:cubicBezTo>
                  <a:pt x="28" y="84"/>
                  <a:pt x="32" y="88"/>
                  <a:pt x="36" y="88"/>
                </a:cubicBezTo>
                <a:cubicBezTo>
                  <a:pt x="39" y="88"/>
                  <a:pt x="41" y="87"/>
                  <a:pt x="42" y="85"/>
                </a:cubicBezTo>
                <a:cubicBezTo>
                  <a:pt x="44" y="84"/>
                  <a:pt x="45" y="82"/>
                  <a:pt x="45" y="79"/>
                </a:cubicBezTo>
                <a:cubicBezTo>
                  <a:pt x="45" y="29"/>
                  <a:pt x="45" y="29"/>
                  <a:pt x="45" y="29"/>
                </a:cubicBezTo>
                <a:cubicBezTo>
                  <a:pt x="57" y="41"/>
                  <a:pt x="57" y="41"/>
                  <a:pt x="57" y="41"/>
                </a:cubicBezTo>
                <a:cubicBezTo>
                  <a:pt x="60" y="44"/>
                  <a:pt x="66" y="44"/>
                  <a:pt x="69" y="41"/>
                </a:cubicBezTo>
                <a:cubicBezTo>
                  <a:pt x="71" y="39"/>
                  <a:pt x="72" y="37"/>
                  <a:pt x="72" y="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4498976" y="4035425"/>
            <a:ext cx="225425" cy="279400"/>
          </a:xfrm>
          <a:custGeom>
            <a:avLst/>
            <a:gdLst>
              <a:gd name="T0" fmla="*/ 71 w 71"/>
              <a:gd name="T1" fmla="*/ 35 h 88"/>
              <a:gd name="T2" fmla="*/ 69 w 71"/>
              <a:gd name="T3" fmla="*/ 29 h 88"/>
              <a:gd name="T4" fmla="*/ 42 w 71"/>
              <a:gd name="T5" fmla="*/ 2 h 88"/>
              <a:gd name="T6" fmla="*/ 39 w 71"/>
              <a:gd name="T7" fmla="*/ 1 h 88"/>
              <a:gd name="T8" fmla="*/ 38 w 71"/>
              <a:gd name="T9" fmla="*/ 0 h 88"/>
              <a:gd name="T10" fmla="*/ 38 w 71"/>
              <a:gd name="T11" fmla="*/ 0 h 88"/>
              <a:gd name="T12" fmla="*/ 37 w 71"/>
              <a:gd name="T13" fmla="*/ 0 h 88"/>
              <a:gd name="T14" fmla="*/ 37 w 71"/>
              <a:gd name="T15" fmla="*/ 0 h 88"/>
              <a:gd name="T16" fmla="*/ 36 w 71"/>
              <a:gd name="T17" fmla="*/ 0 h 88"/>
              <a:gd name="T18" fmla="*/ 34 w 71"/>
              <a:gd name="T19" fmla="*/ 0 h 88"/>
              <a:gd name="T20" fmla="*/ 32 w 71"/>
              <a:gd name="T21" fmla="*/ 1 h 88"/>
              <a:gd name="T22" fmla="*/ 31 w 71"/>
              <a:gd name="T23" fmla="*/ 1 h 88"/>
              <a:gd name="T24" fmla="*/ 30 w 71"/>
              <a:gd name="T25" fmla="*/ 2 h 88"/>
              <a:gd name="T26" fmla="*/ 3 w 71"/>
              <a:gd name="T27" fmla="*/ 29 h 88"/>
              <a:gd name="T28" fmla="*/ 3 w 71"/>
              <a:gd name="T29" fmla="*/ 41 h 88"/>
              <a:gd name="T30" fmla="*/ 10 w 71"/>
              <a:gd name="T31" fmla="*/ 44 h 88"/>
              <a:gd name="T32" fmla="*/ 16 w 71"/>
              <a:gd name="T33" fmla="*/ 41 h 88"/>
              <a:gd name="T34" fmla="*/ 28 w 71"/>
              <a:gd name="T35" fmla="*/ 29 h 88"/>
              <a:gd name="T36" fmla="*/ 28 w 71"/>
              <a:gd name="T37" fmla="*/ 79 h 88"/>
              <a:gd name="T38" fmla="*/ 36 w 71"/>
              <a:gd name="T39" fmla="*/ 88 h 88"/>
              <a:gd name="T40" fmla="*/ 42 w 71"/>
              <a:gd name="T41" fmla="*/ 85 h 88"/>
              <a:gd name="T42" fmla="*/ 45 w 71"/>
              <a:gd name="T43" fmla="*/ 79 h 88"/>
              <a:gd name="T44" fmla="*/ 45 w 71"/>
              <a:gd name="T45" fmla="*/ 29 h 88"/>
              <a:gd name="T46" fmla="*/ 57 w 71"/>
              <a:gd name="T47" fmla="*/ 41 h 88"/>
              <a:gd name="T48" fmla="*/ 69 w 71"/>
              <a:gd name="T49" fmla="*/ 41 h 88"/>
              <a:gd name="T50" fmla="*/ 71 w 71"/>
              <a:gd name="T51" fmla="*/ 3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1" h="88">
                <a:moveTo>
                  <a:pt x="71" y="35"/>
                </a:moveTo>
                <a:cubicBezTo>
                  <a:pt x="71" y="33"/>
                  <a:pt x="70" y="31"/>
                  <a:pt x="69" y="29"/>
                </a:cubicBezTo>
                <a:cubicBezTo>
                  <a:pt x="42" y="2"/>
                  <a:pt x="42" y="2"/>
                  <a:pt x="42" y="2"/>
                </a:cubicBezTo>
                <a:cubicBezTo>
                  <a:pt x="41" y="2"/>
                  <a:pt x="40" y="1"/>
                  <a:pt x="39" y="1"/>
                </a:cubicBezTo>
                <a:cubicBezTo>
                  <a:pt x="39" y="0"/>
                  <a:pt x="39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5" y="0"/>
                  <a:pt x="34" y="0"/>
                  <a:pt x="34" y="0"/>
                </a:cubicBezTo>
                <a:cubicBezTo>
                  <a:pt x="33" y="0"/>
                  <a:pt x="33" y="1"/>
                  <a:pt x="32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2"/>
                  <a:pt x="31" y="2"/>
                  <a:pt x="30" y="2"/>
                </a:cubicBezTo>
                <a:cubicBezTo>
                  <a:pt x="3" y="29"/>
                  <a:pt x="3" y="29"/>
                  <a:pt x="3" y="29"/>
                </a:cubicBezTo>
                <a:cubicBezTo>
                  <a:pt x="0" y="32"/>
                  <a:pt x="0" y="38"/>
                  <a:pt x="3" y="41"/>
                </a:cubicBezTo>
                <a:cubicBezTo>
                  <a:pt x="5" y="43"/>
                  <a:pt x="7" y="44"/>
                  <a:pt x="10" y="44"/>
                </a:cubicBezTo>
                <a:cubicBezTo>
                  <a:pt x="12" y="44"/>
                  <a:pt x="14" y="43"/>
                  <a:pt x="16" y="41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79"/>
                  <a:pt x="28" y="79"/>
                  <a:pt x="28" y="79"/>
                </a:cubicBezTo>
                <a:cubicBezTo>
                  <a:pt x="28" y="84"/>
                  <a:pt x="31" y="88"/>
                  <a:pt x="36" y="88"/>
                </a:cubicBezTo>
                <a:cubicBezTo>
                  <a:pt x="39" y="88"/>
                  <a:pt x="41" y="87"/>
                  <a:pt x="42" y="85"/>
                </a:cubicBezTo>
                <a:cubicBezTo>
                  <a:pt x="44" y="84"/>
                  <a:pt x="45" y="82"/>
                  <a:pt x="45" y="79"/>
                </a:cubicBezTo>
                <a:cubicBezTo>
                  <a:pt x="45" y="29"/>
                  <a:pt x="45" y="29"/>
                  <a:pt x="45" y="29"/>
                </a:cubicBezTo>
                <a:cubicBezTo>
                  <a:pt x="57" y="41"/>
                  <a:pt x="57" y="41"/>
                  <a:pt x="57" y="41"/>
                </a:cubicBezTo>
                <a:cubicBezTo>
                  <a:pt x="60" y="44"/>
                  <a:pt x="65" y="44"/>
                  <a:pt x="69" y="41"/>
                </a:cubicBezTo>
                <a:cubicBezTo>
                  <a:pt x="70" y="39"/>
                  <a:pt x="71" y="37"/>
                  <a:pt x="71" y="35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85000"/>
                </a:schemeClr>
              </a:gs>
              <a:gs pos="100000">
                <a:schemeClr val="accent4">
                  <a:lumMod val="85000"/>
                </a:schemeClr>
              </a:gs>
            </a:gsLst>
            <a:lin ang="81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6"/>
          <p:cNvSpPr>
            <a:spLocks/>
          </p:cNvSpPr>
          <p:nvPr/>
        </p:nvSpPr>
        <p:spPr bwMode="auto">
          <a:xfrm>
            <a:off x="5759451" y="4035425"/>
            <a:ext cx="225425" cy="279400"/>
          </a:xfrm>
          <a:custGeom>
            <a:avLst/>
            <a:gdLst>
              <a:gd name="T0" fmla="*/ 71 w 71"/>
              <a:gd name="T1" fmla="*/ 35 h 88"/>
              <a:gd name="T2" fmla="*/ 69 w 71"/>
              <a:gd name="T3" fmla="*/ 29 h 88"/>
              <a:gd name="T4" fmla="*/ 42 w 71"/>
              <a:gd name="T5" fmla="*/ 2 h 88"/>
              <a:gd name="T6" fmla="*/ 41 w 71"/>
              <a:gd name="T7" fmla="*/ 2 h 88"/>
              <a:gd name="T8" fmla="*/ 40 w 71"/>
              <a:gd name="T9" fmla="*/ 1 h 88"/>
              <a:gd name="T10" fmla="*/ 39 w 71"/>
              <a:gd name="T11" fmla="*/ 1 h 88"/>
              <a:gd name="T12" fmla="*/ 38 w 71"/>
              <a:gd name="T13" fmla="*/ 0 h 88"/>
              <a:gd name="T14" fmla="*/ 37 w 71"/>
              <a:gd name="T15" fmla="*/ 0 h 88"/>
              <a:gd name="T16" fmla="*/ 36 w 71"/>
              <a:gd name="T17" fmla="*/ 0 h 88"/>
              <a:gd name="T18" fmla="*/ 36 w 71"/>
              <a:gd name="T19" fmla="*/ 0 h 88"/>
              <a:gd name="T20" fmla="*/ 35 w 71"/>
              <a:gd name="T21" fmla="*/ 0 h 88"/>
              <a:gd name="T22" fmla="*/ 34 w 71"/>
              <a:gd name="T23" fmla="*/ 0 h 88"/>
              <a:gd name="T24" fmla="*/ 34 w 71"/>
              <a:gd name="T25" fmla="*/ 0 h 88"/>
              <a:gd name="T26" fmla="*/ 33 w 71"/>
              <a:gd name="T27" fmla="*/ 1 h 88"/>
              <a:gd name="T28" fmla="*/ 32 w 71"/>
              <a:gd name="T29" fmla="*/ 1 h 88"/>
              <a:gd name="T30" fmla="*/ 31 w 71"/>
              <a:gd name="T31" fmla="*/ 2 h 88"/>
              <a:gd name="T32" fmla="*/ 30 w 71"/>
              <a:gd name="T33" fmla="*/ 2 h 88"/>
              <a:gd name="T34" fmla="*/ 3 w 71"/>
              <a:gd name="T35" fmla="*/ 29 h 88"/>
              <a:gd name="T36" fmla="*/ 3 w 71"/>
              <a:gd name="T37" fmla="*/ 41 h 88"/>
              <a:gd name="T38" fmla="*/ 9 w 71"/>
              <a:gd name="T39" fmla="*/ 44 h 88"/>
              <a:gd name="T40" fmla="*/ 15 w 71"/>
              <a:gd name="T41" fmla="*/ 41 h 88"/>
              <a:gd name="T42" fmla="*/ 27 w 71"/>
              <a:gd name="T43" fmla="*/ 29 h 88"/>
              <a:gd name="T44" fmla="*/ 27 w 71"/>
              <a:gd name="T45" fmla="*/ 79 h 88"/>
              <a:gd name="T46" fmla="*/ 36 w 71"/>
              <a:gd name="T47" fmla="*/ 88 h 88"/>
              <a:gd name="T48" fmla="*/ 42 w 71"/>
              <a:gd name="T49" fmla="*/ 85 h 88"/>
              <a:gd name="T50" fmla="*/ 44 w 71"/>
              <a:gd name="T51" fmla="*/ 79 h 88"/>
              <a:gd name="T52" fmla="*/ 44 w 71"/>
              <a:gd name="T53" fmla="*/ 29 h 88"/>
              <a:gd name="T54" fmla="*/ 57 w 71"/>
              <a:gd name="T55" fmla="*/ 41 h 88"/>
              <a:gd name="T56" fmla="*/ 69 w 71"/>
              <a:gd name="T57" fmla="*/ 41 h 88"/>
              <a:gd name="T58" fmla="*/ 71 w 71"/>
              <a:gd name="T59" fmla="*/ 3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1" h="88">
                <a:moveTo>
                  <a:pt x="71" y="35"/>
                </a:moveTo>
                <a:cubicBezTo>
                  <a:pt x="71" y="33"/>
                  <a:pt x="70" y="31"/>
                  <a:pt x="69" y="29"/>
                </a:cubicBezTo>
                <a:cubicBezTo>
                  <a:pt x="42" y="2"/>
                  <a:pt x="42" y="2"/>
                  <a:pt x="42" y="2"/>
                </a:cubicBezTo>
                <a:cubicBezTo>
                  <a:pt x="41" y="2"/>
                  <a:pt x="41" y="2"/>
                  <a:pt x="41" y="2"/>
                </a:cubicBezTo>
                <a:cubicBezTo>
                  <a:pt x="41" y="1"/>
                  <a:pt x="40" y="1"/>
                  <a:pt x="40" y="1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0"/>
                  <a:pt x="38" y="0"/>
                  <a:pt x="38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3" y="1"/>
                  <a:pt x="33" y="1"/>
                  <a:pt x="33" y="1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1"/>
                  <a:pt x="31" y="1"/>
                  <a:pt x="31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3" y="29"/>
                  <a:pt x="3" y="29"/>
                  <a:pt x="3" y="29"/>
                </a:cubicBezTo>
                <a:cubicBezTo>
                  <a:pt x="0" y="32"/>
                  <a:pt x="0" y="38"/>
                  <a:pt x="3" y="41"/>
                </a:cubicBezTo>
                <a:cubicBezTo>
                  <a:pt x="5" y="43"/>
                  <a:pt x="7" y="44"/>
                  <a:pt x="9" y="44"/>
                </a:cubicBezTo>
                <a:cubicBezTo>
                  <a:pt x="12" y="44"/>
                  <a:pt x="14" y="43"/>
                  <a:pt x="15" y="41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79"/>
                  <a:pt x="27" y="79"/>
                  <a:pt x="27" y="79"/>
                </a:cubicBezTo>
                <a:cubicBezTo>
                  <a:pt x="27" y="84"/>
                  <a:pt x="31" y="88"/>
                  <a:pt x="36" y="88"/>
                </a:cubicBezTo>
                <a:cubicBezTo>
                  <a:pt x="38" y="88"/>
                  <a:pt x="40" y="87"/>
                  <a:pt x="42" y="85"/>
                </a:cubicBezTo>
                <a:cubicBezTo>
                  <a:pt x="44" y="84"/>
                  <a:pt x="44" y="82"/>
                  <a:pt x="44" y="79"/>
                </a:cubicBezTo>
                <a:cubicBezTo>
                  <a:pt x="44" y="29"/>
                  <a:pt x="44" y="29"/>
                  <a:pt x="44" y="29"/>
                </a:cubicBezTo>
                <a:cubicBezTo>
                  <a:pt x="57" y="41"/>
                  <a:pt x="57" y="41"/>
                  <a:pt x="57" y="41"/>
                </a:cubicBezTo>
                <a:cubicBezTo>
                  <a:pt x="60" y="44"/>
                  <a:pt x="65" y="44"/>
                  <a:pt x="69" y="41"/>
                </a:cubicBezTo>
                <a:cubicBezTo>
                  <a:pt x="70" y="39"/>
                  <a:pt x="71" y="37"/>
                  <a:pt x="71" y="3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0"/>
          <p:cNvSpPr>
            <a:spLocks/>
          </p:cNvSpPr>
          <p:nvPr/>
        </p:nvSpPr>
        <p:spPr bwMode="auto">
          <a:xfrm>
            <a:off x="2895601" y="4505325"/>
            <a:ext cx="457200" cy="88900"/>
          </a:xfrm>
          <a:custGeom>
            <a:avLst/>
            <a:gdLst>
              <a:gd name="T0" fmla="*/ 144 w 144"/>
              <a:gd name="T1" fmla="*/ 0 h 28"/>
              <a:gd name="T2" fmla="*/ 0 w 144"/>
              <a:gd name="T3" fmla="*/ 0 h 28"/>
              <a:gd name="T4" fmla="*/ 4 w 144"/>
              <a:gd name="T5" fmla="*/ 3 h 28"/>
              <a:gd name="T6" fmla="*/ 4 w 144"/>
              <a:gd name="T7" fmla="*/ 3 h 28"/>
              <a:gd name="T8" fmla="*/ 4 w 144"/>
              <a:gd name="T9" fmla="*/ 25 h 28"/>
              <a:gd name="T10" fmla="*/ 1 w 144"/>
              <a:gd name="T11" fmla="*/ 28 h 28"/>
              <a:gd name="T12" fmla="*/ 144 w 144"/>
              <a:gd name="T13" fmla="*/ 28 h 28"/>
              <a:gd name="T14" fmla="*/ 144 w 144"/>
              <a:gd name="T1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4" h="28">
                <a:moveTo>
                  <a:pt x="144" y="0"/>
                </a:moveTo>
                <a:cubicBezTo>
                  <a:pt x="0" y="0"/>
                  <a:pt x="0" y="0"/>
                  <a:pt x="0" y="0"/>
                </a:cubicBezTo>
                <a:cubicBezTo>
                  <a:pt x="4" y="3"/>
                  <a:pt x="4" y="3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10" y="9"/>
                  <a:pt x="10" y="19"/>
                  <a:pt x="4" y="25"/>
                </a:cubicBezTo>
                <a:cubicBezTo>
                  <a:pt x="1" y="28"/>
                  <a:pt x="1" y="28"/>
                  <a:pt x="1" y="28"/>
                </a:cubicBezTo>
                <a:cubicBezTo>
                  <a:pt x="144" y="28"/>
                  <a:pt x="144" y="28"/>
                  <a:pt x="144" y="28"/>
                </a:cubicBezTo>
                <a:cubicBezTo>
                  <a:pt x="144" y="0"/>
                  <a:pt x="144" y="0"/>
                  <a:pt x="144" y="0"/>
                </a:cubicBezTo>
              </a:path>
            </a:pathLst>
          </a:custGeom>
          <a:solidFill>
            <a:srgbClr val="D2D2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1"/>
          <p:cNvSpPr>
            <a:spLocks/>
          </p:cNvSpPr>
          <p:nvPr/>
        </p:nvSpPr>
        <p:spPr bwMode="auto">
          <a:xfrm>
            <a:off x="6677026" y="4505325"/>
            <a:ext cx="449263" cy="88900"/>
          </a:xfrm>
          <a:custGeom>
            <a:avLst/>
            <a:gdLst>
              <a:gd name="T0" fmla="*/ 142 w 142"/>
              <a:gd name="T1" fmla="*/ 0 h 28"/>
              <a:gd name="T2" fmla="*/ 0 w 142"/>
              <a:gd name="T3" fmla="*/ 0 h 28"/>
              <a:gd name="T4" fmla="*/ 3 w 142"/>
              <a:gd name="T5" fmla="*/ 3 h 28"/>
              <a:gd name="T6" fmla="*/ 3 w 142"/>
              <a:gd name="T7" fmla="*/ 25 h 28"/>
              <a:gd name="T8" fmla="*/ 1 w 142"/>
              <a:gd name="T9" fmla="*/ 28 h 28"/>
              <a:gd name="T10" fmla="*/ 142 w 142"/>
              <a:gd name="T11" fmla="*/ 28 h 28"/>
              <a:gd name="T12" fmla="*/ 142 w 142"/>
              <a:gd name="T13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" h="28">
                <a:moveTo>
                  <a:pt x="142" y="0"/>
                </a:moveTo>
                <a:cubicBezTo>
                  <a:pt x="0" y="0"/>
                  <a:pt x="0" y="0"/>
                  <a:pt x="0" y="0"/>
                </a:cubicBezTo>
                <a:cubicBezTo>
                  <a:pt x="3" y="3"/>
                  <a:pt x="3" y="3"/>
                  <a:pt x="3" y="3"/>
                </a:cubicBezTo>
                <a:cubicBezTo>
                  <a:pt x="9" y="9"/>
                  <a:pt x="9" y="19"/>
                  <a:pt x="3" y="25"/>
                </a:cubicBezTo>
                <a:cubicBezTo>
                  <a:pt x="1" y="28"/>
                  <a:pt x="1" y="28"/>
                  <a:pt x="1" y="28"/>
                </a:cubicBezTo>
                <a:cubicBezTo>
                  <a:pt x="142" y="28"/>
                  <a:pt x="142" y="28"/>
                  <a:pt x="142" y="28"/>
                </a:cubicBezTo>
                <a:cubicBezTo>
                  <a:pt x="142" y="0"/>
                  <a:pt x="142" y="0"/>
                  <a:pt x="142" y="0"/>
                </a:cubicBezTo>
              </a:path>
            </a:pathLst>
          </a:custGeom>
          <a:solidFill>
            <a:srgbClr val="D2D2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2"/>
          <p:cNvSpPr>
            <a:spLocks/>
          </p:cNvSpPr>
          <p:nvPr/>
        </p:nvSpPr>
        <p:spPr bwMode="auto">
          <a:xfrm>
            <a:off x="4156076" y="4505325"/>
            <a:ext cx="454025" cy="88900"/>
          </a:xfrm>
          <a:custGeom>
            <a:avLst/>
            <a:gdLst>
              <a:gd name="T0" fmla="*/ 143 w 143"/>
              <a:gd name="T1" fmla="*/ 0 h 28"/>
              <a:gd name="T2" fmla="*/ 0 w 143"/>
              <a:gd name="T3" fmla="*/ 0 h 28"/>
              <a:gd name="T4" fmla="*/ 4 w 143"/>
              <a:gd name="T5" fmla="*/ 3 h 28"/>
              <a:gd name="T6" fmla="*/ 4 w 143"/>
              <a:gd name="T7" fmla="*/ 3 h 28"/>
              <a:gd name="T8" fmla="*/ 4 w 143"/>
              <a:gd name="T9" fmla="*/ 25 h 28"/>
              <a:gd name="T10" fmla="*/ 1 w 143"/>
              <a:gd name="T11" fmla="*/ 28 h 28"/>
              <a:gd name="T12" fmla="*/ 143 w 143"/>
              <a:gd name="T13" fmla="*/ 28 h 28"/>
              <a:gd name="T14" fmla="*/ 143 w 143"/>
              <a:gd name="T1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3" h="28">
                <a:moveTo>
                  <a:pt x="143" y="0"/>
                </a:moveTo>
                <a:cubicBezTo>
                  <a:pt x="0" y="0"/>
                  <a:pt x="0" y="0"/>
                  <a:pt x="0" y="0"/>
                </a:cubicBezTo>
                <a:cubicBezTo>
                  <a:pt x="4" y="3"/>
                  <a:pt x="4" y="3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10" y="9"/>
                  <a:pt x="10" y="19"/>
                  <a:pt x="4" y="25"/>
                </a:cubicBezTo>
                <a:cubicBezTo>
                  <a:pt x="1" y="28"/>
                  <a:pt x="1" y="28"/>
                  <a:pt x="1" y="28"/>
                </a:cubicBezTo>
                <a:cubicBezTo>
                  <a:pt x="143" y="28"/>
                  <a:pt x="143" y="28"/>
                  <a:pt x="143" y="28"/>
                </a:cubicBezTo>
                <a:cubicBezTo>
                  <a:pt x="143" y="0"/>
                  <a:pt x="143" y="0"/>
                  <a:pt x="143" y="0"/>
                </a:cubicBezTo>
              </a:path>
            </a:pathLst>
          </a:custGeom>
          <a:solidFill>
            <a:srgbClr val="D2D2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3"/>
          <p:cNvSpPr>
            <a:spLocks/>
          </p:cNvSpPr>
          <p:nvPr/>
        </p:nvSpPr>
        <p:spPr bwMode="auto">
          <a:xfrm>
            <a:off x="5410201" y="4505325"/>
            <a:ext cx="460375" cy="88900"/>
          </a:xfrm>
          <a:custGeom>
            <a:avLst/>
            <a:gdLst>
              <a:gd name="T0" fmla="*/ 145 w 145"/>
              <a:gd name="T1" fmla="*/ 0 h 28"/>
              <a:gd name="T2" fmla="*/ 0 w 145"/>
              <a:gd name="T3" fmla="*/ 0 h 28"/>
              <a:gd name="T4" fmla="*/ 3 w 145"/>
              <a:gd name="T5" fmla="*/ 3 h 28"/>
              <a:gd name="T6" fmla="*/ 3 w 145"/>
              <a:gd name="T7" fmla="*/ 3 h 28"/>
              <a:gd name="T8" fmla="*/ 3 w 145"/>
              <a:gd name="T9" fmla="*/ 25 h 28"/>
              <a:gd name="T10" fmla="*/ 1 w 145"/>
              <a:gd name="T11" fmla="*/ 28 h 28"/>
              <a:gd name="T12" fmla="*/ 145 w 145"/>
              <a:gd name="T13" fmla="*/ 28 h 28"/>
              <a:gd name="T14" fmla="*/ 145 w 145"/>
              <a:gd name="T1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5" h="28">
                <a:moveTo>
                  <a:pt x="145" y="0"/>
                </a:moveTo>
                <a:cubicBezTo>
                  <a:pt x="0" y="0"/>
                  <a:pt x="0" y="0"/>
                  <a:pt x="0" y="0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9" y="9"/>
                  <a:pt x="9" y="19"/>
                  <a:pt x="3" y="25"/>
                </a:cubicBezTo>
                <a:cubicBezTo>
                  <a:pt x="1" y="28"/>
                  <a:pt x="1" y="28"/>
                  <a:pt x="1" y="28"/>
                </a:cubicBezTo>
                <a:cubicBezTo>
                  <a:pt x="145" y="28"/>
                  <a:pt x="145" y="28"/>
                  <a:pt x="145" y="28"/>
                </a:cubicBezTo>
                <a:cubicBezTo>
                  <a:pt x="145" y="0"/>
                  <a:pt x="145" y="0"/>
                  <a:pt x="145" y="0"/>
                </a:cubicBezTo>
              </a:path>
            </a:pathLst>
          </a:custGeom>
          <a:solidFill>
            <a:srgbClr val="D2D2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4"/>
          <p:cNvSpPr>
            <a:spLocks/>
          </p:cNvSpPr>
          <p:nvPr/>
        </p:nvSpPr>
        <p:spPr bwMode="auto">
          <a:xfrm>
            <a:off x="2093913" y="4343400"/>
            <a:ext cx="760413" cy="409575"/>
          </a:xfrm>
          <a:custGeom>
            <a:avLst/>
            <a:gdLst>
              <a:gd name="T0" fmla="*/ 234 w 240"/>
              <a:gd name="T1" fmla="*/ 76 h 129"/>
              <a:gd name="T2" fmla="*/ 186 w 240"/>
              <a:gd name="T3" fmla="*/ 125 h 129"/>
              <a:gd name="T4" fmla="*/ 175 w 240"/>
              <a:gd name="T5" fmla="*/ 129 h 129"/>
              <a:gd name="T6" fmla="*/ 164 w 240"/>
              <a:gd name="T7" fmla="*/ 125 h 129"/>
              <a:gd name="T8" fmla="*/ 164 w 240"/>
              <a:gd name="T9" fmla="*/ 103 h 129"/>
              <a:gd name="T10" fmla="*/ 188 w 240"/>
              <a:gd name="T11" fmla="*/ 79 h 129"/>
              <a:gd name="T12" fmla="*/ 0 w 240"/>
              <a:gd name="T13" fmla="*/ 79 h 129"/>
              <a:gd name="T14" fmla="*/ 0 w 240"/>
              <a:gd name="T15" fmla="*/ 51 h 129"/>
              <a:gd name="T16" fmla="*/ 187 w 240"/>
              <a:gd name="T17" fmla="*/ 51 h 129"/>
              <a:gd name="T18" fmla="*/ 164 w 240"/>
              <a:gd name="T19" fmla="*/ 28 h 129"/>
              <a:gd name="T20" fmla="*/ 159 w 240"/>
              <a:gd name="T21" fmla="*/ 17 h 129"/>
              <a:gd name="T22" fmla="*/ 164 w 240"/>
              <a:gd name="T23" fmla="*/ 6 h 129"/>
              <a:gd name="T24" fmla="*/ 186 w 240"/>
              <a:gd name="T25" fmla="*/ 6 h 129"/>
              <a:gd name="T26" fmla="*/ 234 w 240"/>
              <a:gd name="T27" fmla="*/ 54 h 129"/>
              <a:gd name="T28" fmla="*/ 234 w 240"/>
              <a:gd name="T29" fmla="*/ 54 h 129"/>
              <a:gd name="T30" fmla="*/ 234 w 240"/>
              <a:gd name="T31" fmla="*/ 76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0" h="129">
                <a:moveTo>
                  <a:pt x="234" y="76"/>
                </a:moveTo>
                <a:cubicBezTo>
                  <a:pt x="186" y="125"/>
                  <a:pt x="186" y="125"/>
                  <a:pt x="186" y="125"/>
                </a:cubicBezTo>
                <a:cubicBezTo>
                  <a:pt x="183" y="128"/>
                  <a:pt x="179" y="129"/>
                  <a:pt x="175" y="129"/>
                </a:cubicBezTo>
                <a:cubicBezTo>
                  <a:pt x="171" y="129"/>
                  <a:pt x="167" y="128"/>
                  <a:pt x="164" y="125"/>
                </a:cubicBezTo>
                <a:cubicBezTo>
                  <a:pt x="158" y="118"/>
                  <a:pt x="158" y="109"/>
                  <a:pt x="164" y="103"/>
                </a:cubicBezTo>
                <a:cubicBezTo>
                  <a:pt x="188" y="79"/>
                  <a:pt x="188" y="79"/>
                  <a:pt x="188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51"/>
                  <a:pt x="0" y="51"/>
                  <a:pt x="0" y="51"/>
                </a:cubicBezTo>
                <a:cubicBezTo>
                  <a:pt x="187" y="51"/>
                  <a:pt x="187" y="51"/>
                  <a:pt x="187" y="51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1" y="25"/>
                  <a:pt x="159" y="21"/>
                  <a:pt x="159" y="17"/>
                </a:cubicBezTo>
                <a:cubicBezTo>
                  <a:pt x="159" y="13"/>
                  <a:pt x="161" y="9"/>
                  <a:pt x="164" y="6"/>
                </a:cubicBezTo>
                <a:cubicBezTo>
                  <a:pt x="170" y="0"/>
                  <a:pt x="180" y="0"/>
                  <a:pt x="186" y="6"/>
                </a:cubicBezTo>
                <a:cubicBezTo>
                  <a:pt x="234" y="54"/>
                  <a:pt x="234" y="54"/>
                  <a:pt x="234" y="54"/>
                </a:cubicBezTo>
                <a:cubicBezTo>
                  <a:pt x="234" y="54"/>
                  <a:pt x="234" y="54"/>
                  <a:pt x="234" y="54"/>
                </a:cubicBezTo>
                <a:cubicBezTo>
                  <a:pt x="240" y="60"/>
                  <a:pt x="240" y="70"/>
                  <a:pt x="234" y="76"/>
                </a:cubicBezTo>
                <a:close/>
              </a:path>
            </a:pathLst>
          </a:custGeom>
          <a:solidFill>
            <a:srgbClr val="8287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3352801" y="4343400"/>
            <a:ext cx="762000" cy="409575"/>
          </a:xfrm>
          <a:custGeom>
            <a:avLst/>
            <a:gdLst>
              <a:gd name="T0" fmla="*/ 234 w 240"/>
              <a:gd name="T1" fmla="*/ 76 h 129"/>
              <a:gd name="T2" fmla="*/ 185 w 240"/>
              <a:gd name="T3" fmla="*/ 125 h 129"/>
              <a:gd name="T4" fmla="*/ 175 w 240"/>
              <a:gd name="T5" fmla="*/ 129 h 129"/>
              <a:gd name="T6" fmla="*/ 164 w 240"/>
              <a:gd name="T7" fmla="*/ 125 h 129"/>
              <a:gd name="T8" fmla="*/ 164 w 240"/>
              <a:gd name="T9" fmla="*/ 103 h 129"/>
              <a:gd name="T10" fmla="*/ 188 w 240"/>
              <a:gd name="T11" fmla="*/ 79 h 129"/>
              <a:gd name="T12" fmla="*/ 0 w 240"/>
              <a:gd name="T13" fmla="*/ 79 h 129"/>
              <a:gd name="T14" fmla="*/ 0 w 240"/>
              <a:gd name="T15" fmla="*/ 51 h 129"/>
              <a:gd name="T16" fmla="*/ 187 w 240"/>
              <a:gd name="T17" fmla="*/ 51 h 129"/>
              <a:gd name="T18" fmla="*/ 164 w 240"/>
              <a:gd name="T19" fmla="*/ 28 h 129"/>
              <a:gd name="T20" fmla="*/ 159 w 240"/>
              <a:gd name="T21" fmla="*/ 17 h 129"/>
              <a:gd name="T22" fmla="*/ 164 w 240"/>
              <a:gd name="T23" fmla="*/ 6 h 129"/>
              <a:gd name="T24" fmla="*/ 185 w 240"/>
              <a:gd name="T25" fmla="*/ 6 h 129"/>
              <a:gd name="T26" fmla="*/ 234 w 240"/>
              <a:gd name="T27" fmla="*/ 54 h 129"/>
              <a:gd name="T28" fmla="*/ 234 w 240"/>
              <a:gd name="T29" fmla="*/ 54 h 129"/>
              <a:gd name="T30" fmla="*/ 234 w 240"/>
              <a:gd name="T31" fmla="*/ 76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0" h="129">
                <a:moveTo>
                  <a:pt x="234" y="76"/>
                </a:moveTo>
                <a:cubicBezTo>
                  <a:pt x="185" y="125"/>
                  <a:pt x="185" y="125"/>
                  <a:pt x="185" y="125"/>
                </a:cubicBezTo>
                <a:cubicBezTo>
                  <a:pt x="182" y="128"/>
                  <a:pt x="178" y="129"/>
                  <a:pt x="175" y="129"/>
                </a:cubicBezTo>
                <a:cubicBezTo>
                  <a:pt x="171" y="129"/>
                  <a:pt x="167" y="128"/>
                  <a:pt x="164" y="125"/>
                </a:cubicBezTo>
                <a:cubicBezTo>
                  <a:pt x="158" y="118"/>
                  <a:pt x="158" y="109"/>
                  <a:pt x="164" y="103"/>
                </a:cubicBezTo>
                <a:cubicBezTo>
                  <a:pt x="188" y="79"/>
                  <a:pt x="188" y="79"/>
                  <a:pt x="188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51"/>
                  <a:pt x="0" y="51"/>
                  <a:pt x="0" y="51"/>
                </a:cubicBezTo>
                <a:cubicBezTo>
                  <a:pt x="187" y="51"/>
                  <a:pt x="187" y="51"/>
                  <a:pt x="187" y="51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1" y="25"/>
                  <a:pt x="159" y="21"/>
                  <a:pt x="159" y="17"/>
                </a:cubicBezTo>
                <a:cubicBezTo>
                  <a:pt x="159" y="13"/>
                  <a:pt x="161" y="9"/>
                  <a:pt x="164" y="6"/>
                </a:cubicBezTo>
                <a:cubicBezTo>
                  <a:pt x="170" y="0"/>
                  <a:pt x="179" y="0"/>
                  <a:pt x="185" y="6"/>
                </a:cubicBezTo>
                <a:cubicBezTo>
                  <a:pt x="234" y="54"/>
                  <a:pt x="234" y="54"/>
                  <a:pt x="234" y="54"/>
                </a:cubicBezTo>
                <a:cubicBezTo>
                  <a:pt x="234" y="54"/>
                  <a:pt x="234" y="54"/>
                  <a:pt x="234" y="54"/>
                </a:cubicBezTo>
                <a:cubicBezTo>
                  <a:pt x="240" y="60"/>
                  <a:pt x="240" y="70"/>
                  <a:pt x="234" y="76"/>
                </a:cubicBezTo>
                <a:close/>
              </a:path>
            </a:pathLst>
          </a:custGeom>
          <a:solidFill>
            <a:srgbClr val="8287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6"/>
          <p:cNvSpPr>
            <a:spLocks/>
          </p:cNvSpPr>
          <p:nvPr/>
        </p:nvSpPr>
        <p:spPr bwMode="auto">
          <a:xfrm>
            <a:off x="5870576" y="4343400"/>
            <a:ext cx="765175" cy="409575"/>
          </a:xfrm>
          <a:custGeom>
            <a:avLst/>
            <a:gdLst>
              <a:gd name="T0" fmla="*/ 235 w 241"/>
              <a:gd name="T1" fmla="*/ 76 h 129"/>
              <a:gd name="T2" fmla="*/ 186 w 241"/>
              <a:gd name="T3" fmla="*/ 125 h 129"/>
              <a:gd name="T4" fmla="*/ 175 w 241"/>
              <a:gd name="T5" fmla="*/ 129 h 129"/>
              <a:gd name="T6" fmla="*/ 164 w 241"/>
              <a:gd name="T7" fmla="*/ 125 h 129"/>
              <a:gd name="T8" fmla="*/ 164 w 241"/>
              <a:gd name="T9" fmla="*/ 103 h 129"/>
              <a:gd name="T10" fmla="*/ 188 w 241"/>
              <a:gd name="T11" fmla="*/ 79 h 129"/>
              <a:gd name="T12" fmla="*/ 0 w 241"/>
              <a:gd name="T13" fmla="*/ 79 h 129"/>
              <a:gd name="T14" fmla="*/ 0 w 241"/>
              <a:gd name="T15" fmla="*/ 51 h 129"/>
              <a:gd name="T16" fmla="*/ 187 w 241"/>
              <a:gd name="T17" fmla="*/ 51 h 129"/>
              <a:gd name="T18" fmla="*/ 164 w 241"/>
              <a:gd name="T19" fmla="*/ 28 h 129"/>
              <a:gd name="T20" fmla="*/ 160 w 241"/>
              <a:gd name="T21" fmla="*/ 17 h 129"/>
              <a:gd name="T22" fmla="*/ 164 w 241"/>
              <a:gd name="T23" fmla="*/ 6 h 129"/>
              <a:gd name="T24" fmla="*/ 186 w 241"/>
              <a:gd name="T25" fmla="*/ 6 h 129"/>
              <a:gd name="T26" fmla="*/ 235 w 241"/>
              <a:gd name="T27" fmla="*/ 54 h 129"/>
              <a:gd name="T28" fmla="*/ 235 w 241"/>
              <a:gd name="T29" fmla="*/ 54 h 129"/>
              <a:gd name="T30" fmla="*/ 235 w 241"/>
              <a:gd name="T31" fmla="*/ 76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1" h="129">
                <a:moveTo>
                  <a:pt x="235" y="76"/>
                </a:moveTo>
                <a:cubicBezTo>
                  <a:pt x="186" y="125"/>
                  <a:pt x="186" y="125"/>
                  <a:pt x="186" y="125"/>
                </a:cubicBezTo>
                <a:cubicBezTo>
                  <a:pt x="183" y="128"/>
                  <a:pt x="179" y="129"/>
                  <a:pt x="175" y="129"/>
                </a:cubicBezTo>
                <a:cubicBezTo>
                  <a:pt x="171" y="129"/>
                  <a:pt x="167" y="128"/>
                  <a:pt x="164" y="125"/>
                </a:cubicBezTo>
                <a:cubicBezTo>
                  <a:pt x="158" y="118"/>
                  <a:pt x="158" y="109"/>
                  <a:pt x="164" y="103"/>
                </a:cubicBezTo>
                <a:cubicBezTo>
                  <a:pt x="188" y="79"/>
                  <a:pt x="188" y="79"/>
                  <a:pt x="188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51"/>
                  <a:pt x="0" y="51"/>
                  <a:pt x="0" y="51"/>
                </a:cubicBezTo>
                <a:cubicBezTo>
                  <a:pt x="187" y="51"/>
                  <a:pt x="187" y="51"/>
                  <a:pt x="187" y="51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1" y="25"/>
                  <a:pt x="160" y="21"/>
                  <a:pt x="160" y="17"/>
                </a:cubicBezTo>
                <a:cubicBezTo>
                  <a:pt x="160" y="13"/>
                  <a:pt x="161" y="9"/>
                  <a:pt x="164" y="6"/>
                </a:cubicBezTo>
                <a:cubicBezTo>
                  <a:pt x="170" y="0"/>
                  <a:pt x="180" y="0"/>
                  <a:pt x="186" y="6"/>
                </a:cubicBezTo>
                <a:cubicBezTo>
                  <a:pt x="235" y="54"/>
                  <a:pt x="235" y="54"/>
                  <a:pt x="235" y="54"/>
                </a:cubicBezTo>
                <a:cubicBezTo>
                  <a:pt x="235" y="54"/>
                  <a:pt x="235" y="54"/>
                  <a:pt x="235" y="54"/>
                </a:cubicBezTo>
                <a:cubicBezTo>
                  <a:pt x="241" y="60"/>
                  <a:pt x="241" y="70"/>
                  <a:pt x="235" y="76"/>
                </a:cubicBezTo>
                <a:close/>
              </a:path>
            </a:pathLst>
          </a:custGeom>
          <a:solidFill>
            <a:srgbClr val="8287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4"/>
          <p:cNvSpPr>
            <a:spLocks/>
          </p:cNvSpPr>
          <p:nvPr/>
        </p:nvSpPr>
        <p:spPr bwMode="auto">
          <a:xfrm>
            <a:off x="4610101" y="4343400"/>
            <a:ext cx="758825" cy="409575"/>
          </a:xfrm>
          <a:custGeom>
            <a:avLst/>
            <a:gdLst>
              <a:gd name="T0" fmla="*/ 233 w 239"/>
              <a:gd name="T1" fmla="*/ 76 h 129"/>
              <a:gd name="T2" fmla="*/ 184 w 239"/>
              <a:gd name="T3" fmla="*/ 125 h 129"/>
              <a:gd name="T4" fmla="*/ 173 w 239"/>
              <a:gd name="T5" fmla="*/ 129 h 129"/>
              <a:gd name="T6" fmla="*/ 162 w 239"/>
              <a:gd name="T7" fmla="*/ 125 h 129"/>
              <a:gd name="T8" fmla="*/ 162 w 239"/>
              <a:gd name="T9" fmla="*/ 103 h 129"/>
              <a:gd name="T10" fmla="*/ 186 w 239"/>
              <a:gd name="T11" fmla="*/ 79 h 129"/>
              <a:gd name="T12" fmla="*/ 0 w 239"/>
              <a:gd name="T13" fmla="*/ 79 h 129"/>
              <a:gd name="T14" fmla="*/ 0 w 239"/>
              <a:gd name="T15" fmla="*/ 51 h 129"/>
              <a:gd name="T16" fmla="*/ 185 w 239"/>
              <a:gd name="T17" fmla="*/ 51 h 129"/>
              <a:gd name="T18" fmla="*/ 162 w 239"/>
              <a:gd name="T19" fmla="*/ 28 h 129"/>
              <a:gd name="T20" fmla="*/ 158 w 239"/>
              <a:gd name="T21" fmla="*/ 17 h 129"/>
              <a:gd name="T22" fmla="*/ 162 w 239"/>
              <a:gd name="T23" fmla="*/ 6 h 129"/>
              <a:gd name="T24" fmla="*/ 184 w 239"/>
              <a:gd name="T25" fmla="*/ 6 h 129"/>
              <a:gd name="T26" fmla="*/ 233 w 239"/>
              <a:gd name="T27" fmla="*/ 54 h 129"/>
              <a:gd name="T28" fmla="*/ 233 w 239"/>
              <a:gd name="T29" fmla="*/ 54 h 129"/>
              <a:gd name="T30" fmla="*/ 233 w 239"/>
              <a:gd name="T31" fmla="*/ 76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9" h="129">
                <a:moveTo>
                  <a:pt x="233" y="76"/>
                </a:moveTo>
                <a:cubicBezTo>
                  <a:pt x="184" y="125"/>
                  <a:pt x="184" y="125"/>
                  <a:pt x="184" y="125"/>
                </a:cubicBezTo>
                <a:cubicBezTo>
                  <a:pt x="181" y="128"/>
                  <a:pt x="177" y="129"/>
                  <a:pt x="173" y="129"/>
                </a:cubicBezTo>
                <a:cubicBezTo>
                  <a:pt x="169" y="129"/>
                  <a:pt x="165" y="128"/>
                  <a:pt x="162" y="125"/>
                </a:cubicBezTo>
                <a:cubicBezTo>
                  <a:pt x="156" y="118"/>
                  <a:pt x="156" y="109"/>
                  <a:pt x="162" y="103"/>
                </a:cubicBezTo>
                <a:cubicBezTo>
                  <a:pt x="186" y="79"/>
                  <a:pt x="186" y="79"/>
                  <a:pt x="186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51"/>
                  <a:pt x="0" y="51"/>
                  <a:pt x="0" y="51"/>
                </a:cubicBezTo>
                <a:cubicBezTo>
                  <a:pt x="185" y="51"/>
                  <a:pt x="185" y="51"/>
                  <a:pt x="185" y="51"/>
                </a:cubicBezTo>
                <a:cubicBezTo>
                  <a:pt x="162" y="28"/>
                  <a:pt x="162" y="28"/>
                  <a:pt x="162" y="28"/>
                </a:cubicBezTo>
                <a:cubicBezTo>
                  <a:pt x="159" y="25"/>
                  <a:pt x="158" y="21"/>
                  <a:pt x="158" y="17"/>
                </a:cubicBezTo>
                <a:cubicBezTo>
                  <a:pt x="158" y="13"/>
                  <a:pt x="159" y="9"/>
                  <a:pt x="162" y="6"/>
                </a:cubicBezTo>
                <a:cubicBezTo>
                  <a:pt x="168" y="0"/>
                  <a:pt x="178" y="0"/>
                  <a:pt x="184" y="6"/>
                </a:cubicBezTo>
                <a:cubicBezTo>
                  <a:pt x="233" y="54"/>
                  <a:pt x="233" y="54"/>
                  <a:pt x="233" y="54"/>
                </a:cubicBezTo>
                <a:cubicBezTo>
                  <a:pt x="233" y="54"/>
                  <a:pt x="233" y="54"/>
                  <a:pt x="233" y="54"/>
                </a:cubicBezTo>
                <a:cubicBezTo>
                  <a:pt x="239" y="60"/>
                  <a:pt x="239" y="70"/>
                  <a:pt x="233" y="76"/>
                </a:cubicBezTo>
                <a:close/>
              </a:path>
            </a:pathLst>
          </a:custGeom>
          <a:solidFill>
            <a:srgbClr val="8287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Oval 45"/>
          <p:cNvSpPr>
            <a:spLocks noChangeArrowheads="1"/>
          </p:cNvSpPr>
          <p:nvPr/>
        </p:nvSpPr>
        <p:spPr bwMode="auto">
          <a:xfrm>
            <a:off x="6829426" y="4251325"/>
            <a:ext cx="595313" cy="5969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Oval 46"/>
          <p:cNvSpPr>
            <a:spLocks noChangeArrowheads="1"/>
          </p:cNvSpPr>
          <p:nvPr/>
        </p:nvSpPr>
        <p:spPr bwMode="auto">
          <a:xfrm>
            <a:off x="1798638" y="4251325"/>
            <a:ext cx="593725" cy="5969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Oval 47"/>
          <p:cNvSpPr>
            <a:spLocks noChangeArrowheads="1"/>
          </p:cNvSpPr>
          <p:nvPr/>
        </p:nvSpPr>
        <p:spPr bwMode="auto">
          <a:xfrm>
            <a:off x="3057526" y="4251325"/>
            <a:ext cx="593725" cy="5969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4314826" y="4251325"/>
            <a:ext cx="596900" cy="5969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5575301" y="4251325"/>
            <a:ext cx="596900" cy="5969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1862138" y="4314825"/>
            <a:ext cx="466725" cy="469900"/>
            <a:chOff x="1862138" y="4314825"/>
            <a:chExt cx="466725" cy="469900"/>
          </a:xfrm>
        </p:grpSpPr>
        <p:sp>
          <p:nvSpPr>
            <p:cNvPr id="55" name="Oval 51"/>
            <p:cNvSpPr>
              <a:spLocks noChangeArrowheads="1"/>
            </p:cNvSpPr>
            <p:nvPr/>
          </p:nvSpPr>
          <p:spPr bwMode="auto">
            <a:xfrm>
              <a:off x="1862138" y="4314825"/>
              <a:ext cx="466725" cy="469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EditPoints="1"/>
            </p:cNvSpPr>
            <p:nvPr/>
          </p:nvSpPr>
          <p:spPr bwMode="auto">
            <a:xfrm>
              <a:off x="1985963" y="4400550"/>
              <a:ext cx="219075" cy="317500"/>
            </a:xfrm>
            <a:custGeom>
              <a:avLst/>
              <a:gdLst>
                <a:gd name="T0" fmla="*/ 34 w 69"/>
                <a:gd name="T1" fmla="*/ 0 h 100"/>
                <a:gd name="T2" fmla="*/ 0 w 69"/>
                <a:gd name="T3" fmla="*/ 34 h 100"/>
                <a:gd name="T4" fmla="*/ 16 w 69"/>
                <a:gd name="T5" fmla="*/ 64 h 100"/>
                <a:gd name="T6" fmla="*/ 17 w 69"/>
                <a:gd name="T7" fmla="*/ 72 h 100"/>
                <a:gd name="T8" fmla="*/ 34 w 69"/>
                <a:gd name="T9" fmla="*/ 76 h 100"/>
                <a:gd name="T10" fmla="*/ 51 w 69"/>
                <a:gd name="T11" fmla="*/ 72 h 100"/>
                <a:gd name="T12" fmla="*/ 52 w 69"/>
                <a:gd name="T13" fmla="*/ 64 h 100"/>
                <a:gd name="T14" fmla="*/ 69 w 69"/>
                <a:gd name="T15" fmla="*/ 34 h 100"/>
                <a:gd name="T16" fmla="*/ 34 w 69"/>
                <a:gd name="T17" fmla="*/ 0 h 100"/>
                <a:gd name="T18" fmla="*/ 47 w 69"/>
                <a:gd name="T19" fmla="*/ 60 h 100"/>
                <a:gd name="T20" fmla="*/ 46 w 69"/>
                <a:gd name="T21" fmla="*/ 68 h 100"/>
                <a:gd name="T22" fmla="*/ 34 w 69"/>
                <a:gd name="T23" fmla="*/ 70 h 100"/>
                <a:gd name="T24" fmla="*/ 22 w 69"/>
                <a:gd name="T25" fmla="*/ 68 h 100"/>
                <a:gd name="T26" fmla="*/ 21 w 69"/>
                <a:gd name="T27" fmla="*/ 60 h 100"/>
                <a:gd name="T28" fmla="*/ 6 w 69"/>
                <a:gd name="T29" fmla="*/ 34 h 100"/>
                <a:gd name="T30" fmla="*/ 34 w 69"/>
                <a:gd name="T31" fmla="*/ 6 h 100"/>
                <a:gd name="T32" fmla="*/ 63 w 69"/>
                <a:gd name="T33" fmla="*/ 34 h 100"/>
                <a:gd name="T34" fmla="*/ 47 w 69"/>
                <a:gd name="T35" fmla="*/ 60 h 100"/>
                <a:gd name="T36" fmla="*/ 20 w 69"/>
                <a:gd name="T37" fmla="*/ 87 h 100"/>
                <a:gd name="T38" fmla="*/ 20 w 69"/>
                <a:gd name="T39" fmla="*/ 92 h 100"/>
                <a:gd name="T40" fmla="*/ 25 w 69"/>
                <a:gd name="T41" fmla="*/ 95 h 100"/>
                <a:gd name="T42" fmla="*/ 25 w 69"/>
                <a:gd name="T43" fmla="*/ 98 h 100"/>
                <a:gd name="T44" fmla="*/ 34 w 69"/>
                <a:gd name="T45" fmla="*/ 100 h 100"/>
                <a:gd name="T46" fmla="*/ 43 w 69"/>
                <a:gd name="T47" fmla="*/ 98 h 100"/>
                <a:gd name="T48" fmla="*/ 43 w 69"/>
                <a:gd name="T49" fmla="*/ 95 h 100"/>
                <a:gd name="T50" fmla="*/ 48 w 69"/>
                <a:gd name="T51" fmla="*/ 92 h 100"/>
                <a:gd name="T52" fmla="*/ 49 w 69"/>
                <a:gd name="T53" fmla="*/ 87 h 100"/>
                <a:gd name="T54" fmla="*/ 34 w 69"/>
                <a:gd name="T55" fmla="*/ 89 h 100"/>
                <a:gd name="T56" fmla="*/ 20 w 69"/>
                <a:gd name="T57" fmla="*/ 87 h 100"/>
                <a:gd name="T58" fmla="*/ 18 w 69"/>
                <a:gd name="T59" fmla="*/ 77 h 100"/>
                <a:gd name="T60" fmla="*/ 19 w 69"/>
                <a:gd name="T61" fmla="*/ 82 h 100"/>
                <a:gd name="T62" fmla="*/ 34 w 69"/>
                <a:gd name="T63" fmla="*/ 85 h 100"/>
                <a:gd name="T64" fmla="*/ 49 w 69"/>
                <a:gd name="T65" fmla="*/ 82 h 100"/>
                <a:gd name="T66" fmla="*/ 50 w 69"/>
                <a:gd name="T67" fmla="*/ 77 h 100"/>
                <a:gd name="T68" fmla="*/ 34 w 69"/>
                <a:gd name="T69" fmla="*/ 80 h 100"/>
                <a:gd name="T70" fmla="*/ 18 w 69"/>
                <a:gd name="T71" fmla="*/ 77 h 100"/>
                <a:gd name="T72" fmla="*/ 34 w 69"/>
                <a:gd name="T73" fmla="*/ 14 h 100"/>
                <a:gd name="T74" fmla="*/ 36 w 69"/>
                <a:gd name="T75" fmla="*/ 12 h 100"/>
                <a:gd name="T76" fmla="*/ 34 w 69"/>
                <a:gd name="T77" fmla="*/ 10 h 100"/>
                <a:gd name="T78" fmla="*/ 10 w 69"/>
                <a:gd name="T79" fmla="*/ 34 h 100"/>
                <a:gd name="T80" fmla="*/ 12 w 69"/>
                <a:gd name="T81" fmla="*/ 36 h 100"/>
                <a:gd name="T82" fmla="*/ 14 w 69"/>
                <a:gd name="T83" fmla="*/ 34 h 100"/>
                <a:gd name="T84" fmla="*/ 34 w 69"/>
                <a:gd name="T85" fmla="*/ 14 h 100"/>
                <a:gd name="T86" fmla="*/ 42 w 69"/>
                <a:gd name="T87" fmla="*/ 47 h 100"/>
                <a:gd name="T88" fmla="*/ 34 w 69"/>
                <a:gd name="T89" fmla="*/ 33 h 100"/>
                <a:gd name="T90" fmla="*/ 26 w 69"/>
                <a:gd name="T91" fmla="*/ 47 h 100"/>
                <a:gd name="T92" fmla="*/ 23 w 69"/>
                <a:gd name="T93" fmla="*/ 40 h 100"/>
                <a:gd name="T94" fmla="*/ 18 w 69"/>
                <a:gd name="T95" fmla="*/ 43 h 100"/>
                <a:gd name="T96" fmla="*/ 26 w 69"/>
                <a:gd name="T97" fmla="*/ 59 h 100"/>
                <a:gd name="T98" fmla="*/ 34 w 69"/>
                <a:gd name="T99" fmla="*/ 44 h 100"/>
                <a:gd name="T100" fmla="*/ 42 w 69"/>
                <a:gd name="T101" fmla="*/ 59 h 100"/>
                <a:gd name="T102" fmla="*/ 50 w 69"/>
                <a:gd name="T103" fmla="*/ 43 h 100"/>
                <a:gd name="T104" fmla="*/ 45 w 69"/>
                <a:gd name="T105" fmla="*/ 40 h 100"/>
                <a:gd name="T106" fmla="*/ 42 w 69"/>
                <a:gd name="T107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9" h="100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47"/>
                    <a:pt x="6" y="58"/>
                    <a:pt x="16" y="64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22" y="75"/>
                    <a:pt x="28" y="76"/>
                    <a:pt x="34" y="76"/>
                  </a:cubicBezTo>
                  <a:cubicBezTo>
                    <a:pt x="40" y="76"/>
                    <a:pt x="46" y="75"/>
                    <a:pt x="51" y="72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62" y="58"/>
                    <a:pt x="69" y="47"/>
                    <a:pt x="69" y="34"/>
                  </a:cubicBezTo>
                  <a:cubicBezTo>
                    <a:pt x="69" y="15"/>
                    <a:pt x="53" y="0"/>
                    <a:pt x="34" y="0"/>
                  </a:cubicBezTo>
                  <a:close/>
                  <a:moveTo>
                    <a:pt x="47" y="60"/>
                  </a:moveTo>
                  <a:cubicBezTo>
                    <a:pt x="46" y="68"/>
                    <a:pt x="46" y="68"/>
                    <a:pt x="46" y="68"/>
                  </a:cubicBezTo>
                  <a:cubicBezTo>
                    <a:pt x="46" y="68"/>
                    <a:pt x="43" y="70"/>
                    <a:pt x="34" y="70"/>
                  </a:cubicBezTo>
                  <a:cubicBezTo>
                    <a:pt x="25" y="70"/>
                    <a:pt x="22" y="68"/>
                    <a:pt x="22" y="68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12" y="55"/>
                    <a:pt x="6" y="45"/>
                    <a:pt x="6" y="34"/>
                  </a:cubicBezTo>
                  <a:cubicBezTo>
                    <a:pt x="6" y="19"/>
                    <a:pt x="18" y="6"/>
                    <a:pt x="34" y="6"/>
                  </a:cubicBezTo>
                  <a:cubicBezTo>
                    <a:pt x="50" y="6"/>
                    <a:pt x="63" y="19"/>
                    <a:pt x="63" y="34"/>
                  </a:cubicBezTo>
                  <a:cubicBezTo>
                    <a:pt x="63" y="45"/>
                    <a:pt x="56" y="55"/>
                    <a:pt x="47" y="60"/>
                  </a:cubicBezTo>
                  <a:close/>
                  <a:moveTo>
                    <a:pt x="20" y="87"/>
                  </a:moveTo>
                  <a:cubicBezTo>
                    <a:pt x="20" y="92"/>
                    <a:pt x="20" y="92"/>
                    <a:pt x="20" y="92"/>
                  </a:cubicBezTo>
                  <a:cubicBezTo>
                    <a:pt x="20" y="92"/>
                    <a:pt x="21" y="94"/>
                    <a:pt x="25" y="95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25" y="98"/>
                    <a:pt x="27" y="100"/>
                    <a:pt x="34" y="100"/>
                  </a:cubicBezTo>
                  <a:cubicBezTo>
                    <a:pt x="41" y="100"/>
                    <a:pt x="43" y="98"/>
                    <a:pt x="43" y="98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47" y="94"/>
                    <a:pt x="48" y="92"/>
                    <a:pt x="48" y="92"/>
                  </a:cubicBezTo>
                  <a:cubicBezTo>
                    <a:pt x="49" y="87"/>
                    <a:pt x="49" y="87"/>
                    <a:pt x="49" y="87"/>
                  </a:cubicBezTo>
                  <a:cubicBezTo>
                    <a:pt x="44" y="88"/>
                    <a:pt x="39" y="89"/>
                    <a:pt x="34" y="89"/>
                  </a:cubicBezTo>
                  <a:cubicBezTo>
                    <a:pt x="29" y="89"/>
                    <a:pt x="24" y="88"/>
                    <a:pt x="20" y="87"/>
                  </a:cubicBezTo>
                  <a:close/>
                  <a:moveTo>
                    <a:pt x="18" y="77"/>
                  </a:moveTo>
                  <a:cubicBezTo>
                    <a:pt x="19" y="82"/>
                    <a:pt x="19" y="82"/>
                    <a:pt x="19" y="82"/>
                  </a:cubicBezTo>
                  <a:cubicBezTo>
                    <a:pt x="23" y="84"/>
                    <a:pt x="29" y="85"/>
                    <a:pt x="34" y="85"/>
                  </a:cubicBezTo>
                  <a:cubicBezTo>
                    <a:pt x="40" y="85"/>
                    <a:pt x="45" y="84"/>
                    <a:pt x="49" y="82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5" y="79"/>
                    <a:pt x="40" y="80"/>
                    <a:pt x="34" y="80"/>
                  </a:cubicBezTo>
                  <a:cubicBezTo>
                    <a:pt x="28" y="80"/>
                    <a:pt x="23" y="79"/>
                    <a:pt x="18" y="77"/>
                  </a:cubicBezTo>
                  <a:close/>
                  <a:moveTo>
                    <a:pt x="34" y="14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6" y="11"/>
                    <a:pt x="35" y="10"/>
                    <a:pt x="34" y="10"/>
                  </a:cubicBezTo>
                  <a:cubicBezTo>
                    <a:pt x="21" y="10"/>
                    <a:pt x="10" y="21"/>
                    <a:pt x="10" y="34"/>
                  </a:cubicBezTo>
                  <a:cubicBezTo>
                    <a:pt x="10" y="35"/>
                    <a:pt x="11" y="36"/>
                    <a:pt x="12" y="36"/>
                  </a:cubicBezTo>
                  <a:cubicBezTo>
                    <a:pt x="13" y="36"/>
                    <a:pt x="14" y="35"/>
                    <a:pt x="14" y="34"/>
                  </a:cubicBezTo>
                  <a:cubicBezTo>
                    <a:pt x="14" y="23"/>
                    <a:pt x="23" y="14"/>
                    <a:pt x="34" y="14"/>
                  </a:cubicBezTo>
                  <a:close/>
                  <a:moveTo>
                    <a:pt x="42" y="47"/>
                  </a:moveTo>
                  <a:cubicBezTo>
                    <a:pt x="34" y="33"/>
                    <a:pt x="34" y="33"/>
                    <a:pt x="34" y="33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45" y="40"/>
                    <a:pt x="45" y="40"/>
                    <a:pt x="45" y="40"/>
                  </a:cubicBezTo>
                  <a:lnTo>
                    <a:pt x="42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638801" y="4314825"/>
            <a:ext cx="469900" cy="469900"/>
            <a:chOff x="5638801" y="4314825"/>
            <a:chExt cx="469900" cy="469900"/>
          </a:xfrm>
        </p:grpSpPr>
        <p:sp>
          <p:nvSpPr>
            <p:cNvPr id="58" name="Oval 54"/>
            <p:cNvSpPr>
              <a:spLocks noChangeArrowheads="1"/>
            </p:cNvSpPr>
            <p:nvPr/>
          </p:nvSpPr>
          <p:spPr bwMode="auto">
            <a:xfrm>
              <a:off x="5638801" y="4314825"/>
              <a:ext cx="469900" cy="469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 noEditPoints="1"/>
            </p:cNvSpPr>
            <p:nvPr/>
          </p:nvSpPr>
          <p:spPr bwMode="auto">
            <a:xfrm>
              <a:off x="5721351" y="4378325"/>
              <a:ext cx="330200" cy="330200"/>
            </a:xfrm>
            <a:custGeom>
              <a:avLst/>
              <a:gdLst>
                <a:gd name="T0" fmla="*/ 90 w 104"/>
                <a:gd name="T1" fmla="*/ 15 h 104"/>
                <a:gd name="T2" fmla="*/ 37 w 104"/>
                <a:gd name="T3" fmla="*/ 15 h 104"/>
                <a:gd name="T4" fmla="*/ 32 w 104"/>
                <a:gd name="T5" fmla="*/ 61 h 104"/>
                <a:gd name="T6" fmla="*/ 5 w 104"/>
                <a:gd name="T7" fmla="*/ 88 h 104"/>
                <a:gd name="T8" fmla="*/ 7 w 104"/>
                <a:gd name="T9" fmla="*/ 97 h 104"/>
                <a:gd name="T10" fmla="*/ 16 w 104"/>
                <a:gd name="T11" fmla="*/ 100 h 104"/>
                <a:gd name="T12" fmla="*/ 44 w 104"/>
                <a:gd name="T13" fmla="*/ 73 h 104"/>
                <a:gd name="T14" fmla="*/ 90 w 104"/>
                <a:gd name="T15" fmla="*/ 67 h 104"/>
                <a:gd name="T16" fmla="*/ 90 w 104"/>
                <a:gd name="T17" fmla="*/ 15 h 104"/>
                <a:gd name="T18" fmla="*/ 85 w 104"/>
                <a:gd name="T19" fmla="*/ 63 h 104"/>
                <a:gd name="T20" fmla="*/ 42 w 104"/>
                <a:gd name="T21" fmla="*/ 63 h 104"/>
                <a:gd name="T22" fmla="*/ 42 w 104"/>
                <a:gd name="T23" fmla="*/ 19 h 104"/>
                <a:gd name="T24" fmla="*/ 85 w 104"/>
                <a:gd name="T25" fmla="*/ 19 h 104"/>
                <a:gd name="T26" fmla="*/ 85 w 104"/>
                <a:gd name="T27" fmla="*/ 63 h 104"/>
                <a:gd name="T28" fmla="*/ 82 w 104"/>
                <a:gd name="T29" fmla="*/ 23 h 104"/>
                <a:gd name="T30" fmla="*/ 79 w 104"/>
                <a:gd name="T31" fmla="*/ 23 h 104"/>
                <a:gd name="T32" fmla="*/ 79 w 104"/>
                <a:gd name="T33" fmla="*/ 26 h 104"/>
                <a:gd name="T34" fmla="*/ 79 w 104"/>
                <a:gd name="T35" fmla="*/ 56 h 104"/>
                <a:gd name="T36" fmla="*/ 79 w 104"/>
                <a:gd name="T37" fmla="*/ 60 h 104"/>
                <a:gd name="T38" fmla="*/ 82 w 104"/>
                <a:gd name="T39" fmla="*/ 60 h 104"/>
                <a:gd name="T40" fmla="*/ 82 w 104"/>
                <a:gd name="T41" fmla="*/ 2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04">
                  <a:moveTo>
                    <a:pt x="90" y="15"/>
                  </a:moveTo>
                  <a:cubicBezTo>
                    <a:pt x="75" y="0"/>
                    <a:pt x="52" y="0"/>
                    <a:pt x="37" y="15"/>
                  </a:cubicBezTo>
                  <a:cubicBezTo>
                    <a:pt x="25" y="27"/>
                    <a:pt x="23" y="46"/>
                    <a:pt x="32" y="61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5" y="88"/>
                    <a:pt x="0" y="91"/>
                    <a:pt x="7" y="97"/>
                  </a:cubicBezTo>
                  <a:cubicBezTo>
                    <a:pt x="14" y="104"/>
                    <a:pt x="16" y="100"/>
                    <a:pt x="16" y="100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58" y="82"/>
                    <a:pt x="77" y="80"/>
                    <a:pt x="90" y="67"/>
                  </a:cubicBezTo>
                  <a:cubicBezTo>
                    <a:pt x="104" y="53"/>
                    <a:pt x="104" y="29"/>
                    <a:pt x="90" y="15"/>
                  </a:cubicBezTo>
                  <a:close/>
                  <a:moveTo>
                    <a:pt x="85" y="63"/>
                  </a:moveTo>
                  <a:cubicBezTo>
                    <a:pt x="73" y="75"/>
                    <a:pt x="54" y="75"/>
                    <a:pt x="42" y="63"/>
                  </a:cubicBezTo>
                  <a:cubicBezTo>
                    <a:pt x="30" y="51"/>
                    <a:pt x="30" y="31"/>
                    <a:pt x="42" y="19"/>
                  </a:cubicBezTo>
                  <a:cubicBezTo>
                    <a:pt x="54" y="8"/>
                    <a:pt x="73" y="8"/>
                    <a:pt x="85" y="19"/>
                  </a:cubicBezTo>
                  <a:cubicBezTo>
                    <a:pt x="97" y="31"/>
                    <a:pt x="97" y="51"/>
                    <a:pt x="85" y="63"/>
                  </a:cubicBezTo>
                  <a:close/>
                  <a:moveTo>
                    <a:pt x="82" y="23"/>
                  </a:moveTo>
                  <a:cubicBezTo>
                    <a:pt x="81" y="22"/>
                    <a:pt x="80" y="22"/>
                    <a:pt x="79" y="23"/>
                  </a:cubicBezTo>
                  <a:cubicBezTo>
                    <a:pt x="78" y="24"/>
                    <a:pt x="78" y="25"/>
                    <a:pt x="79" y="26"/>
                  </a:cubicBezTo>
                  <a:cubicBezTo>
                    <a:pt x="87" y="34"/>
                    <a:pt x="87" y="48"/>
                    <a:pt x="79" y="56"/>
                  </a:cubicBezTo>
                  <a:cubicBezTo>
                    <a:pt x="78" y="57"/>
                    <a:pt x="78" y="59"/>
                    <a:pt x="79" y="60"/>
                  </a:cubicBezTo>
                  <a:cubicBezTo>
                    <a:pt x="80" y="60"/>
                    <a:pt x="81" y="60"/>
                    <a:pt x="82" y="60"/>
                  </a:cubicBezTo>
                  <a:cubicBezTo>
                    <a:pt x="92" y="49"/>
                    <a:pt x="92" y="33"/>
                    <a:pt x="8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892926" y="4314825"/>
            <a:ext cx="468313" cy="469900"/>
            <a:chOff x="6892926" y="4314825"/>
            <a:chExt cx="468313" cy="469900"/>
          </a:xfrm>
        </p:grpSpPr>
        <p:sp>
          <p:nvSpPr>
            <p:cNvPr id="54" name="Oval 50"/>
            <p:cNvSpPr>
              <a:spLocks noChangeArrowheads="1"/>
            </p:cNvSpPr>
            <p:nvPr/>
          </p:nvSpPr>
          <p:spPr bwMode="auto">
            <a:xfrm>
              <a:off x="6892926" y="4314825"/>
              <a:ext cx="468313" cy="469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EditPoints="1"/>
            </p:cNvSpPr>
            <p:nvPr/>
          </p:nvSpPr>
          <p:spPr bwMode="auto">
            <a:xfrm>
              <a:off x="7005638" y="4410075"/>
              <a:ext cx="241300" cy="304800"/>
            </a:xfrm>
            <a:custGeom>
              <a:avLst/>
              <a:gdLst>
                <a:gd name="T0" fmla="*/ 41 w 76"/>
                <a:gd name="T1" fmla="*/ 57 h 96"/>
                <a:gd name="T2" fmla="*/ 38 w 76"/>
                <a:gd name="T3" fmla="*/ 57 h 96"/>
                <a:gd name="T4" fmla="*/ 32 w 76"/>
                <a:gd name="T5" fmla="*/ 60 h 96"/>
                <a:gd name="T6" fmla="*/ 32 w 76"/>
                <a:gd name="T7" fmla="*/ 64 h 96"/>
                <a:gd name="T8" fmla="*/ 37 w 76"/>
                <a:gd name="T9" fmla="*/ 64 h 96"/>
                <a:gd name="T10" fmla="*/ 37 w 76"/>
                <a:gd name="T11" fmla="*/ 77 h 96"/>
                <a:gd name="T12" fmla="*/ 34 w 76"/>
                <a:gd name="T13" fmla="*/ 77 h 96"/>
                <a:gd name="T14" fmla="*/ 34 w 76"/>
                <a:gd name="T15" fmla="*/ 80 h 96"/>
                <a:gd name="T16" fmla="*/ 44 w 76"/>
                <a:gd name="T17" fmla="*/ 80 h 96"/>
                <a:gd name="T18" fmla="*/ 44 w 76"/>
                <a:gd name="T19" fmla="*/ 77 h 96"/>
                <a:gd name="T20" fmla="*/ 41 w 76"/>
                <a:gd name="T21" fmla="*/ 77 h 96"/>
                <a:gd name="T22" fmla="*/ 41 w 76"/>
                <a:gd name="T23" fmla="*/ 57 h 96"/>
                <a:gd name="T24" fmla="*/ 76 w 76"/>
                <a:gd name="T25" fmla="*/ 15 h 96"/>
                <a:gd name="T26" fmla="*/ 71 w 76"/>
                <a:gd name="T27" fmla="*/ 10 h 96"/>
                <a:gd name="T28" fmla="*/ 54 w 76"/>
                <a:gd name="T29" fmla="*/ 46 h 96"/>
                <a:gd name="T30" fmla="*/ 48 w 76"/>
                <a:gd name="T31" fmla="*/ 43 h 96"/>
                <a:gd name="T32" fmla="*/ 66 w 76"/>
                <a:gd name="T33" fmla="*/ 5 h 96"/>
                <a:gd name="T34" fmla="*/ 61 w 76"/>
                <a:gd name="T35" fmla="*/ 0 h 96"/>
                <a:gd name="T36" fmla="*/ 15 w 76"/>
                <a:gd name="T37" fmla="*/ 0 h 96"/>
                <a:gd name="T38" fmla="*/ 10 w 76"/>
                <a:gd name="T39" fmla="*/ 5 h 96"/>
                <a:gd name="T40" fmla="*/ 28 w 76"/>
                <a:gd name="T41" fmla="*/ 43 h 96"/>
                <a:gd name="T42" fmla="*/ 23 w 76"/>
                <a:gd name="T43" fmla="*/ 46 h 96"/>
                <a:gd name="T44" fmla="*/ 5 w 76"/>
                <a:gd name="T45" fmla="*/ 10 h 96"/>
                <a:gd name="T46" fmla="*/ 0 w 76"/>
                <a:gd name="T47" fmla="*/ 15 h 96"/>
                <a:gd name="T48" fmla="*/ 17 w 76"/>
                <a:gd name="T49" fmla="*/ 51 h 96"/>
                <a:gd name="T50" fmla="*/ 11 w 76"/>
                <a:gd name="T51" fmla="*/ 68 h 96"/>
                <a:gd name="T52" fmla="*/ 38 w 76"/>
                <a:gd name="T53" fmla="*/ 96 h 96"/>
                <a:gd name="T54" fmla="*/ 66 w 76"/>
                <a:gd name="T55" fmla="*/ 68 h 96"/>
                <a:gd name="T56" fmla="*/ 59 w 76"/>
                <a:gd name="T57" fmla="*/ 51 h 96"/>
                <a:gd name="T58" fmla="*/ 76 w 76"/>
                <a:gd name="T59" fmla="*/ 15 h 96"/>
                <a:gd name="T60" fmla="*/ 18 w 76"/>
                <a:gd name="T61" fmla="*/ 7 h 96"/>
                <a:gd name="T62" fmla="*/ 58 w 76"/>
                <a:gd name="T63" fmla="*/ 7 h 96"/>
                <a:gd name="T64" fmla="*/ 55 w 76"/>
                <a:gd name="T65" fmla="*/ 14 h 96"/>
                <a:gd name="T66" fmla="*/ 22 w 76"/>
                <a:gd name="T67" fmla="*/ 14 h 96"/>
                <a:gd name="T68" fmla="*/ 18 w 76"/>
                <a:gd name="T69" fmla="*/ 7 h 96"/>
                <a:gd name="T70" fmla="*/ 25 w 76"/>
                <a:gd name="T71" fmla="*/ 20 h 96"/>
                <a:gd name="T72" fmla="*/ 51 w 76"/>
                <a:gd name="T73" fmla="*/ 20 h 96"/>
                <a:gd name="T74" fmla="*/ 41 w 76"/>
                <a:gd name="T75" fmla="*/ 41 h 96"/>
                <a:gd name="T76" fmla="*/ 38 w 76"/>
                <a:gd name="T77" fmla="*/ 41 h 96"/>
                <a:gd name="T78" fmla="*/ 35 w 76"/>
                <a:gd name="T79" fmla="*/ 41 h 96"/>
                <a:gd name="T80" fmla="*/ 25 w 76"/>
                <a:gd name="T81" fmla="*/ 20 h 96"/>
                <a:gd name="T82" fmla="*/ 60 w 76"/>
                <a:gd name="T83" fmla="*/ 68 h 96"/>
                <a:gd name="T84" fmla="*/ 38 w 76"/>
                <a:gd name="T85" fmla="*/ 90 h 96"/>
                <a:gd name="T86" fmla="*/ 17 w 76"/>
                <a:gd name="T87" fmla="*/ 68 h 96"/>
                <a:gd name="T88" fmla="*/ 38 w 76"/>
                <a:gd name="T89" fmla="*/ 47 h 96"/>
                <a:gd name="T90" fmla="*/ 60 w 76"/>
                <a:gd name="T91" fmla="*/ 68 h 96"/>
                <a:gd name="T92" fmla="*/ 38 w 76"/>
                <a:gd name="T93" fmla="*/ 49 h 96"/>
                <a:gd name="T94" fmla="*/ 18 w 76"/>
                <a:gd name="T95" fmla="*/ 68 h 96"/>
                <a:gd name="T96" fmla="*/ 38 w 76"/>
                <a:gd name="T97" fmla="*/ 88 h 96"/>
                <a:gd name="T98" fmla="*/ 58 w 76"/>
                <a:gd name="T99" fmla="*/ 68 h 96"/>
                <a:gd name="T100" fmla="*/ 38 w 76"/>
                <a:gd name="T101" fmla="*/ 49 h 96"/>
                <a:gd name="T102" fmla="*/ 38 w 76"/>
                <a:gd name="T103" fmla="*/ 86 h 96"/>
                <a:gd name="T104" fmla="*/ 21 w 76"/>
                <a:gd name="T105" fmla="*/ 68 h 96"/>
                <a:gd name="T106" fmla="*/ 38 w 76"/>
                <a:gd name="T107" fmla="*/ 51 h 96"/>
                <a:gd name="T108" fmla="*/ 56 w 76"/>
                <a:gd name="T109" fmla="*/ 68 h 96"/>
                <a:gd name="T110" fmla="*/ 38 w 76"/>
                <a:gd name="T111" fmla="*/ 8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6" h="96">
                  <a:moveTo>
                    <a:pt x="41" y="57"/>
                  </a:moveTo>
                  <a:cubicBezTo>
                    <a:pt x="38" y="57"/>
                    <a:pt x="38" y="57"/>
                    <a:pt x="38" y="57"/>
                  </a:cubicBezTo>
                  <a:cubicBezTo>
                    <a:pt x="38" y="57"/>
                    <a:pt x="37" y="60"/>
                    <a:pt x="32" y="60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77"/>
                    <a:pt x="37" y="77"/>
                    <a:pt x="37" y="77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1" y="77"/>
                    <a:pt x="41" y="77"/>
                    <a:pt x="41" y="77"/>
                  </a:cubicBezTo>
                  <a:lnTo>
                    <a:pt x="41" y="57"/>
                  </a:lnTo>
                  <a:close/>
                  <a:moveTo>
                    <a:pt x="76" y="15"/>
                  </a:moveTo>
                  <a:cubicBezTo>
                    <a:pt x="71" y="10"/>
                    <a:pt x="71" y="10"/>
                    <a:pt x="71" y="10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2" y="45"/>
                    <a:pt x="50" y="44"/>
                    <a:pt x="48" y="43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6" y="44"/>
                    <a:pt x="24" y="45"/>
                    <a:pt x="23" y="46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3" y="55"/>
                    <a:pt x="11" y="62"/>
                    <a:pt x="11" y="68"/>
                  </a:cubicBezTo>
                  <a:cubicBezTo>
                    <a:pt x="11" y="84"/>
                    <a:pt x="23" y="96"/>
                    <a:pt x="38" y="96"/>
                  </a:cubicBezTo>
                  <a:cubicBezTo>
                    <a:pt x="53" y="96"/>
                    <a:pt x="66" y="84"/>
                    <a:pt x="66" y="68"/>
                  </a:cubicBezTo>
                  <a:cubicBezTo>
                    <a:pt x="66" y="62"/>
                    <a:pt x="63" y="55"/>
                    <a:pt x="59" y="51"/>
                  </a:cubicBezTo>
                  <a:lnTo>
                    <a:pt x="76" y="15"/>
                  </a:lnTo>
                  <a:close/>
                  <a:moveTo>
                    <a:pt x="18" y="7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22" y="14"/>
                    <a:pt x="22" y="14"/>
                    <a:pt x="22" y="14"/>
                  </a:cubicBezTo>
                  <a:lnTo>
                    <a:pt x="18" y="7"/>
                  </a:lnTo>
                  <a:close/>
                  <a:moveTo>
                    <a:pt x="25" y="20"/>
                  </a:moveTo>
                  <a:cubicBezTo>
                    <a:pt x="51" y="20"/>
                    <a:pt x="51" y="20"/>
                    <a:pt x="51" y="20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39" y="41"/>
                    <a:pt x="38" y="41"/>
                  </a:cubicBezTo>
                  <a:cubicBezTo>
                    <a:pt x="37" y="41"/>
                    <a:pt x="36" y="41"/>
                    <a:pt x="35" y="41"/>
                  </a:cubicBezTo>
                  <a:lnTo>
                    <a:pt x="25" y="20"/>
                  </a:lnTo>
                  <a:close/>
                  <a:moveTo>
                    <a:pt x="60" y="68"/>
                  </a:moveTo>
                  <a:cubicBezTo>
                    <a:pt x="60" y="80"/>
                    <a:pt x="50" y="90"/>
                    <a:pt x="38" y="90"/>
                  </a:cubicBezTo>
                  <a:cubicBezTo>
                    <a:pt x="26" y="90"/>
                    <a:pt x="17" y="80"/>
                    <a:pt x="17" y="68"/>
                  </a:cubicBezTo>
                  <a:cubicBezTo>
                    <a:pt x="17" y="57"/>
                    <a:pt x="26" y="47"/>
                    <a:pt x="38" y="47"/>
                  </a:cubicBezTo>
                  <a:cubicBezTo>
                    <a:pt x="50" y="47"/>
                    <a:pt x="60" y="57"/>
                    <a:pt x="60" y="68"/>
                  </a:cubicBezTo>
                  <a:close/>
                  <a:moveTo>
                    <a:pt x="38" y="49"/>
                  </a:moveTo>
                  <a:cubicBezTo>
                    <a:pt x="27" y="49"/>
                    <a:pt x="18" y="58"/>
                    <a:pt x="18" y="68"/>
                  </a:cubicBezTo>
                  <a:cubicBezTo>
                    <a:pt x="18" y="79"/>
                    <a:pt x="27" y="88"/>
                    <a:pt x="38" y="88"/>
                  </a:cubicBezTo>
                  <a:cubicBezTo>
                    <a:pt x="49" y="88"/>
                    <a:pt x="58" y="79"/>
                    <a:pt x="58" y="68"/>
                  </a:cubicBezTo>
                  <a:cubicBezTo>
                    <a:pt x="58" y="58"/>
                    <a:pt x="49" y="49"/>
                    <a:pt x="38" y="49"/>
                  </a:cubicBezTo>
                  <a:close/>
                  <a:moveTo>
                    <a:pt x="38" y="86"/>
                  </a:moveTo>
                  <a:cubicBezTo>
                    <a:pt x="28" y="86"/>
                    <a:pt x="21" y="78"/>
                    <a:pt x="21" y="68"/>
                  </a:cubicBezTo>
                  <a:cubicBezTo>
                    <a:pt x="21" y="59"/>
                    <a:pt x="28" y="51"/>
                    <a:pt x="38" y="51"/>
                  </a:cubicBezTo>
                  <a:cubicBezTo>
                    <a:pt x="48" y="51"/>
                    <a:pt x="56" y="59"/>
                    <a:pt x="56" y="68"/>
                  </a:cubicBezTo>
                  <a:cubicBezTo>
                    <a:pt x="56" y="78"/>
                    <a:pt x="48" y="86"/>
                    <a:pt x="38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3121026" y="4314825"/>
            <a:ext cx="466725" cy="469900"/>
            <a:chOff x="3121026" y="4314825"/>
            <a:chExt cx="466725" cy="469900"/>
          </a:xfrm>
        </p:grpSpPr>
        <p:sp>
          <p:nvSpPr>
            <p:cNvPr id="56" name="Oval 52"/>
            <p:cNvSpPr>
              <a:spLocks noChangeArrowheads="1"/>
            </p:cNvSpPr>
            <p:nvPr/>
          </p:nvSpPr>
          <p:spPr bwMode="auto">
            <a:xfrm>
              <a:off x="3121026" y="4314825"/>
              <a:ext cx="466725" cy="469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 noEditPoints="1"/>
            </p:cNvSpPr>
            <p:nvPr/>
          </p:nvSpPr>
          <p:spPr bwMode="auto">
            <a:xfrm>
              <a:off x="3241676" y="4413250"/>
              <a:ext cx="219075" cy="276225"/>
            </a:xfrm>
            <a:custGeom>
              <a:avLst/>
              <a:gdLst>
                <a:gd name="T0" fmla="*/ 100 w 138"/>
                <a:gd name="T1" fmla="*/ 28 h 174"/>
                <a:gd name="T2" fmla="*/ 24 w 138"/>
                <a:gd name="T3" fmla="*/ 28 h 174"/>
                <a:gd name="T4" fmla="*/ 24 w 138"/>
                <a:gd name="T5" fmla="*/ 38 h 174"/>
                <a:gd name="T6" fmla="*/ 100 w 138"/>
                <a:gd name="T7" fmla="*/ 38 h 174"/>
                <a:gd name="T8" fmla="*/ 100 w 138"/>
                <a:gd name="T9" fmla="*/ 28 h 174"/>
                <a:gd name="T10" fmla="*/ 100 w 138"/>
                <a:gd name="T11" fmla="*/ 50 h 174"/>
                <a:gd name="T12" fmla="*/ 24 w 138"/>
                <a:gd name="T13" fmla="*/ 50 h 174"/>
                <a:gd name="T14" fmla="*/ 24 w 138"/>
                <a:gd name="T15" fmla="*/ 60 h 174"/>
                <a:gd name="T16" fmla="*/ 100 w 138"/>
                <a:gd name="T17" fmla="*/ 60 h 174"/>
                <a:gd name="T18" fmla="*/ 100 w 138"/>
                <a:gd name="T19" fmla="*/ 50 h 174"/>
                <a:gd name="T20" fmla="*/ 124 w 138"/>
                <a:gd name="T21" fmla="*/ 14 h 174"/>
                <a:gd name="T22" fmla="*/ 124 w 138"/>
                <a:gd name="T23" fmla="*/ 0 h 174"/>
                <a:gd name="T24" fmla="*/ 0 w 138"/>
                <a:gd name="T25" fmla="*/ 0 h 174"/>
                <a:gd name="T26" fmla="*/ 0 w 138"/>
                <a:gd name="T27" fmla="*/ 158 h 174"/>
                <a:gd name="T28" fmla="*/ 16 w 138"/>
                <a:gd name="T29" fmla="*/ 158 h 174"/>
                <a:gd name="T30" fmla="*/ 16 w 138"/>
                <a:gd name="T31" fmla="*/ 174 h 174"/>
                <a:gd name="T32" fmla="*/ 98 w 138"/>
                <a:gd name="T33" fmla="*/ 174 h 174"/>
                <a:gd name="T34" fmla="*/ 138 w 138"/>
                <a:gd name="T35" fmla="*/ 174 h 174"/>
                <a:gd name="T36" fmla="*/ 138 w 138"/>
                <a:gd name="T37" fmla="*/ 132 h 174"/>
                <a:gd name="T38" fmla="*/ 138 w 138"/>
                <a:gd name="T39" fmla="*/ 14 h 174"/>
                <a:gd name="T40" fmla="*/ 124 w 138"/>
                <a:gd name="T41" fmla="*/ 14 h 174"/>
                <a:gd name="T42" fmla="*/ 10 w 138"/>
                <a:gd name="T43" fmla="*/ 150 h 174"/>
                <a:gd name="T44" fmla="*/ 10 w 138"/>
                <a:gd name="T45" fmla="*/ 8 h 174"/>
                <a:gd name="T46" fmla="*/ 114 w 138"/>
                <a:gd name="T47" fmla="*/ 8 h 174"/>
                <a:gd name="T48" fmla="*/ 114 w 138"/>
                <a:gd name="T49" fmla="*/ 114 h 174"/>
                <a:gd name="T50" fmla="*/ 78 w 138"/>
                <a:gd name="T51" fmla="*/ 114 h 174"/>
                <a:gd name="T52" fmla="*/ 78 w 138"/>
                <a:gd name="T53" fmla="*/ 114 h 174"/>
                <a:gd name="T54" fmla="*/ 78 w 138"/>
                <a:gd name="T55" fmla="*/ 150 h 174"/>
                <a:gd name="T56" fmla="*/ 10 w 138"/>
                <a:gd name="T57" fmla="*/ 150 h 174"/>
                <a:gd name="T58" fmla="*/ 130 w 138"/>
                <a:gd name="T59" fmla="*/ 128 h 174"/>
                <a:gd name="T60" fmla="*/ 130 w 138"/>
                <a:gd name="T61" fmla="*/ 164 h 174"/>
                <a:gd name="T62" fmla="*/ 94 w 138"/>
                <a:gd name="T63" fmla="*/ 164 h 174"/>
                <a:gd name="T64" fmla="*/ 24 w 138"/>
                <a:gd name="T65" fmla="*/ 164 h 174"/>
                <a:gd name="T66" fmla="*/ 24 w 138"/>
                <a:gd name="T67" fmla="*/ 158 h 174"/>
                <a:gd name="T68" fmla="*/ 82 w 138"/>
                <a:gd name="T69" fmla="*/ 158 h 174"/>
                <a:gd name="T70" fmla="*/ 124 w 138"/>
                <a:gd name="T71" fmla="*/ 118 h 174"/>
                <a:gd name="T72" fmla="*/ 124 w 138"/>
                <a:gd name="T73" fmla="*/ 24 h 174"/>
                <a:gd name="T74" fmla="*/ 130 w 138"/>
                <a:gd name="T75" fmla="*/ 24 h 174"/>
                <a:gd name="T76" fmla="*/ 130 w 138"/>
                <a:gd name="T77" fmla="*/ 128 h 174"/>
                <a:gd name="T78" fmla="*/ 24 w 138"/>
                <a:gd name="T79" fmla="*/ 102 h 174"/>
                <a:gd name="T80" fmla="*/ 62 w 138"/>
                <a:gd name="T81" fmla="*/ 102 h 174"/>
                <a:gd name="T82" fmla="*/ 62 w 138"/>
                <a:gd name="T83" fmla="*/ 92 h 174"/>
                <a:gd name="T84" fmla="*/ 24 w 138"/>
                <a:gd name="T85" fmla="*/ 92 h 174"/>
                <a:gd name="T86" fmla="*/ 24 w 138"/>
                <a:gd name="T87" fmla="*/ 102 h 174"/>
                <a:gd name="T88" fmla="*/ 100 w 138"/>
                <a:gd name="T89" fmla="*/ 70 h 174"/>
                <a:gd name="T90" fmla="*/ 24 w 138"/>
                <a:gd name="T91" fmla="*/ 70 h 174"/>
                <a:gd name="T92" fmla="*/ 24 w 138"/>
                <a:gd name="T93" fmla="*/ 82 h 174"/>
                <a:gd name="T94" fmla="*/ 100 w 138"/>
                <a:gd name="T95" fmla="*/ 82 h 174"/>
                <a:gd name="T96" fmla="*/ 100 w 138"/>
                <a:gd name="T97" fmla="*/ 7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174">
                  <a:moveTo>
                    <a:pt x="100" y="28"/>
                  </a:moveTo>
                  <a:lnTo>
                    <a:pt x="24" y="28"/>
                  </a:lnTo>
                  <a:lnTo>
                    <a:pt x="24" y="38"/>
                  </a:lnTo>
                  <a:lnTo>
                    <a:pt x="100" y="38"/>
                  </a:lnTo>
                  <a:lnTo>
                    <a:pt x="100" y="28"/>
                  </a:lnTo>
                  <a:close/>
                  <a:moveTo>
                    <a:pt x="100" y="50"/>
                  </a:moveTo>
                  <a:lnTo>
                    <a:pt x="24" y="50"/>
                  </a:lnTo>
                  <a:lnTo>
                    <a:pt x="24" y="60"/>
                  </a:lnTo>
                  <a:lnTo>
                    <a:pt x="100" y="60"/>
                  </a:lnTo>
                  <a:lnTo>
                    <a:pt x="100" y="50"/>
                  </a:lnTo>
                  <a:close/>
                  <a:moveTo>
                    <a:pt x="124" y="14"/>
                  </a:moveTo>
                  <a:lnTo>
                    <a:pt x="124" y="0"/>
                  </a:lnTo>
                  <a:lnTo>
                    <a:pt x="0" y="0"/>
                  </a:lnTo>
                  <a:lnTo>
                    <a:pt x="0" y="158"/>
                  </a:lnTo>
                  <a:lnTo>
                    <a:pt x="16" y="158"/>
                  </a:lnTo>
                  <a:lnTo>
                    <a:pt x="16" y="174"/>
                  </a:lnTo>
                  <a:lnTo>
                    <a:pt x="98" y="174"/>
                  </a:lnTo>
                  <a:lnTo>
                    <a:pt x="138" y="174"/>
                  </a:lnTo>
                  <a:lnTo>
                    <a:pt x="138" y="132"/>
                  </a:lnTo>
                  <a:lnTo>
                    <a:pt x="138" y="14"/>
                  </a:lnTo>
                  <a:lnTo>
                    <a:pt x="124" y="14"/>
                  </a:lnTo>
                  <a:close/>
                  <a:moveTo>
                    <a:pt x="10" y="150"/>
                  </a:moveTo>
                  <a:lnTo>
                    <a:pt x="10" y="8"/>
                  </a:lnTo>
                  <a:lnTo>
                    <a:pt x="114" y="8"/>
                  </a:lnTo>
                  <a:lnTo>
                    <a:pt x="114" y="114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78" y="150"/>
                  </a:lnTo>
                  <a:lnTo>
                    <a:pt x="10" y="150"/>
                  </a:lnTo>
                  <a:close/>
                  <a:moveTo>
                    <a:pt x="130" y="128"/>
                  </a:moveTo>
                  <a:lnTo>
                    <a:pt x="130" y="164"/>
                  </a:lnTo>
                  <a:lnTo>
                    <a:pt x="94" y="164"/>
                  </a:lnTo>
                  <a:lnTo>
                    <a:pt x="24" y="164"/>
                  </a:lnTo>
                  <a:lnTo>
                    <a:pt x="24" y="158"/>
                  </a:lnTo>
                  <a:lnTo>
                    <a:pt x="82" y="158"/>
                  </a:lnTo>
                  <a:lnTo>
                    <a:pt x="124" y="118"/>
                  </a:lnTo>
                  <a:lnTo>
                    <a:pt x="124" y="24"/>
                  </a:lnTo>
                  <a:lnTo>
                    <a:pt x="130" y="24"/>
                  </a:lnTo>
                  <a:lnTo>
                    <a:pt x="130" y="128"/>
                  </a:lnTo>
                  <a:close/>
                  <a:moveTo>
                    <a:pt x="24" y="102"/>
                  </a:moveTo>
                  <a:lnTo>
                    <a:pt x="62" y="102"/>
                  </a:lnTo>
                  <a:lnTo>
                    <a:pt x="62" y="92"/>
                  </a:lnTo>
                  <a:lnTo>
                    <a:pt x="24" y="92"/>
                  </a:lnTo>
                  <a:lnTo>
                    <a:pt x="24" y="102"/>
                  </a:lnTo>
                  <a:close/>
                  <a:moveTo>
                    <a:pt x="100" y="70"/>
                  </a:moveTo>
                  <a:lnTo>
                    <a:pt x="24" y="70"/>
                  </a:lnTo>
                  <a:lnTo>
                    <a:pt x="24" y="82"/>
                  </a:lnTo>
                  <a:lnTo>
                    <a:pt x="100" y="82"/>
                  </a:lnTo>
                  <a:lnTo>
                    <a:pt x="100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378326" y="4314825"/>
            <a:ext cx="469900" cy="469900"/>
            <a:chOff x="4378326" y="4314825"/>
            <a:chExt cx="469900" cy="469900"/>
          </a:xfrm>
        </p:grpSpPr>
        <p:sp>
          <p:nvSpPr>
            <p:cNvPr id="57" name="Oval 53"/>
            <p:cNvSpPr>
              <a:spLocks noChangeArrowheads="1"/>
            </p:cNvSpPr>
            <p:nvPr/>
          </p:nvSpPr>
          <p:spPr bwMode="auto">
            <a:xfrm>
              <a:off x="4378326" y="4314825"/>
              <a:ext cx="469900" cy="469900"/>
            </a:xfrm>
            <a:prstGeom prst="ellipse">
              <a:avLst/>
            </a:prstGeom>
            <a:gradFill>
              <a:gsLst>
                <a:gs pos="0">
                  <a:schemeClr val="accent4">
                    <a:lumMod val="85000"/>
                  </a:schemeClr>
                </a:gs>
                <a:gs pos="100000">
                  <a:schemeClr val="accent4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 noEditPoints="1"/>
            </p:cNvSpPr>
            <p:nvPr/>
          </p:nvSpPr>
          <p:spPr bwMode="auto">
            <a:xfrm>
              <a:off x="4464051" y="4419600"/>
              <a:ext cx="292100" cy="247650"/>
            </a:xfrm>
            <a:custGeom>
              <a:avLst/>
              <a:gdLst>
                <a:gd name="T0" fmla="*/ 4 w 92"/>
                <a:gd name="T1" fmla="*/ 74 h 78"/>
                <a:gd name="T2" fmla="*/ 8 w 92"/>
                <a:gd name="T3" fmla="*/ 78 h 78"/>
                <a:gd name="T4" fmla="*/ 25 w 92"/>
                <a:gd name="T5" fmla="*/ 78 h 78"/>
                <a:gd name="T6" fmla="*/ 25 w 92"/>
                <a:gd name="T7" fmla="*/ 42 h 78"/>
                <a:gd name="T8" fmla="*/ 4 w 92"/>
                <a:gd name="T9" fmla="*/ 63 h 78"/>
                <a:gd name="T10" fmla="*/ 4 w 92"/>
                <a:gd name="T11" fmla="*/ 74 h 78"/>
                <a:gd name="T12" fmla="*/ 33 w 92"/>
                <a:gd name="T13" fmla="*/ 51 h 78"/>
                <a:gd name="T14" fmla="*/ 33 w 92"/>
                <a:gd name="T15" fmla="*/ 78 h 78"/>
                <a:gd name="T16" fmla="*/ 53 w 92"/>
                <a:gd name="T17" fmla="*/ 78 h 78"/>
                <a:gd name="T18" fmla="*/ 53 w 92"/>
                <a:gd name="T19" fmla="*/ 53 h 78"/>
                <a:gd name="T20" fmla="*/ 45 w 92"/>
                <a:gd name="T21" fmla="*/ 62 h 78"/>
                <a:gd name="T22" fmla="*/ 33 w 92"/>
                <a:gd name="T23" fmla="*/ 51 h 78"/>
                <a:gd name="T24" fmla="*/ 62 w 92"/>
                <a:gd name="T25" fmla="*/ 45 h 78"/>
                <a:gd name="T26" fmla="*/ 62 w 92"/>
                <a:gd name="T27" fmla="*/ 78 h 78"/>
                <a:gd name="T28" fmla="*/ 78 w 92"/>
                <a:gd name="T29" fmla="*/ 78 h 78"/>
                <a:gd name="T30" fmla="*/ 82 w 92"/>
                <a:gd name="T31" fmla="*/ 74 h 78"/>
                <a:gd name="T32" fmla="*/ 82 w 92"/>
                <a:gd name="T33" fmla="*/ 25 h 78"/>
                <a:gd name="T34" fmla="*/ 64 w 92"/>
                <a:gd name="T35" fmla="*/ 42 h 78"/>
                <a:gd name="T36" fmla="*/ 62 w 92"/>
                <a:gd name="T37" fmla="*/ 45 h 78"/>
                <a:gd name="T38" fmla="*/ 74 w 92"/>
                <a:gd name="T39" fmla="*/ 2 h 78"/>
                <a:gd name="T40" fmla="*/ 70 w 92"/>
                <a:gd name="T41" fmla="*/ 6 h 78"/>
                <a:gd name="T42" fmla="*/ 74 w 92"/>
                <a:gd name="T43" fmla="*/ 9 h 78"/>
                <a:gd name="T44" fmla="*/ 78 w 92"/>
                <a:gd name="T45" fmla="*/ 9 h 78"/>
                <a:gd name="T46" fmla="*/ 45 w 92"/>
                <a:gd name="T47" fmla="*/ 42 h 78"/>
                <a:gd name="T48" fmla="*/ 25 w 92"/>
                <a:gd name="T49" fmla="*/ 23 h 78"/>
                <a:gd name="T50" fmla="*/ 2 w 92"/>
                <a:gd name="T51" fmla="*/ 46 h 78"/>
                <a:gd name="T52" fmla="*/ 2 w 92"/>
                <a:gd name="T53" fmla="*/ 51 h 78"/>
                <a:gd name="T54" fmla="*/ 7 w 92"/>
                <a:gd name="T55" fmla="*/ 51 h 78"/>
                <a:gd name="T56" fmla="*/ 25 w 92"/>
                <a:gd name="T57" fmla="*/ 33 h 78"/>
                <a:gd name="T58" fmla="*/ 45 w 92"/>
                <a:gd name="T59" fmla="*/ 53 h 78"/>
                <a:gd name="T60" fmla="*/ 83 w 92"/>
                <a:gd name="T61" fmla="*/ 14 h 78"/>
                <a:gd name="T62" fmla="*/ 83 w 92"/>
                <a:gd name="T63" fmla="*/ 18 h 78"/>
                <a:gd name="T64" fmla="*/ 86 w 92"/>
                <a:gd name="T65" fmla="*/ 22 h 78"/>
                <a:gd name="T66" fmla="*/ 87 w 92"/>
                <a:gd name="T67" fmla="*/ 22 h 78"/>
                <a:gd name="T68" fmla="*/ 90 w 92"/>
                <a:gd name="T69" fmla="*/ 18 h 78"/>
                <a:gd name="T70" fmla="*/ 92 w 92"/>
                <a:gd name="T71" fmla="*/ 0 h 78"/>
                <a:gd name="T72" fmla="*/ 74 w 92"/>
                <a:gd name="T73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78">
                  <a:moveTo>
                    <a:pt x="4" y="74"/>
                  </a:moveTo>
                  <a:cubicBezTo>
                    <a:pt x="4" y="76"/>
                    <a:pt x="6" y="78"/>
                    <a:pt x="8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4" y="63"/>
                    <a:pt x="4" y="63"/>
                    <a:pt x="4" y="63"/>
                  </a:cubicBezTo>
                  <a:lnTo>
                    <a:pt x="4" y="74"/>
                  </a:lnTo>
                  <a:close/>
                  <a:moveTo>
                    <a:pt x="33" y="51"/>
                  </a:moveTo>
                  <a:cubicBezTo>
                    <a:pt x="33" y="78"/>
                    <a:pt x="33" y="78"/>
                    <a:pt x="3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45" y="62"/>
                    <a:pt x="45" y="62"/>
                    <a:pt x="45" y="62"/>
                  </a:cubicBezTo>
                  <a:lnTo>
                    <a:pt x="33" y="51"/>
                  </a:lnTo>
                  <a:close/>
                  <a:moveTo>
                    <a:pt x="62" y="45"/>
                  </a:moveTo>
                  <a:cubicBezTo>
                    <a:pt x="62" y="78"/>
                    <a:pt x="62" y="78"/>
                    <a:pt x="62" y="78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80" y="78"/>
                    <a:pt x="82" y="76"/>
                    <a:pt x="82" y="74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64" y="42"/>
                    <a:pt x="64" y="42"/>
                    <a:pt x="64" y="42"/>
                  </a:cubicBezTo>
                  <a:lnTo>
                    <a:pt x="62" y="45"/>
                  </a:lnTo>
                  <a:close/>
                  <a:moveTo>
                    <a:pt x="74" y="2"/>
                  </a:moveTo>
                  <a:cubicBezTo>
                    <a:pt x="72" y="2"/>
                    <a:pt x="70" y="4"/>
                    <a:pt x="70" y="6"/>
                  </a:cubicBezTo>
                  <a:cubicBezTo>
                    <a:pt x="71" y="8"/>
                    <a:pt x="72" y="9"/>
                    <a:pt x="74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7"/>
                    <a:pt x="0" y="49"/>
                    <a:pt x="2" y="51"/>
                  </a:cubicBezTo>
                  <a:cubicBezTo>
                    <a:pt x="3" y="52"/>
                    <a:pt x="6" y="52"/>
                    <a:pt x="7" y="51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0"/>
                    <a:pt x="84" y="21"/>
                    <a:pt x="86" y="22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9" y="22"/>
                    <a:pt x="90" y="20"/>
                    <a:pt x="90" y="18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74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451069" y="4971803"/>
            <a:ext cx="1288863" cy="912419"/>
            <a:chOff x="611188" y="4876801"/>
            <a:chExt cx="1765300" cy="912419"/>
          </a:xfrm>
        </p:grpSpPr>
        <p:sp>
          <p:nvSpPr>
            <p:cNvPr id="70" name="TextBox 69"/>
            <p:cNvSpPr txBox="1"/>
            <p:nvPr/>
          </p:nvSpPr>
          <p:spPr>
            <a:xfrm>
              <a:off x="611188" y="5193255"/>
              <a:ext cx="1765300" cy="5959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ctr">
                <a:lnSpc>
                  <a:spcPts val="1400"/>
                </a:lnSpc>
              </a:pPr>
              <a:r>
                <a:rPr lang="ko-KR" altLang="en-US" sz="2200" dirty="0" err="1">
                  <a:solidFill>
                    <a:schemeClr val="bg2"/>
                  </a:solidFill>
                </a:rPr>
                <a:t>컨셉기획</a:t>
              </a:r>
              <a:endParaRPr lang="en-US" sz="2200" dirty="0">
                <a:solidFill>
                  <a:schemeClr val="bg2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11188" y="4876801"/>
              <a:ext cx="17653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Step. 1</a:t>
              </a:r>
            </a:p>
          </p:txBody>
        </p:sp>
      </p:grpSp>
      <p:sp>
        <p:nvSpPr>
          <p:cNvPr id="79" name="TextBox 78"/>
          <p:cNvSpPr txBox="1">
            <a:spLocks/>
          </p:cNvSpPr>
          <p:nvPr/>
        </p:nvSpPr>
        <p:spPr>
          <a:xfrm>
            <a:off x="1465263" y="3067572"/>
            <a:ext cx="1258888" cy="5959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1400"/>
              </a:lnSpc>
            </a:pPr>
            <a:r>
              <a:rPr lang="es-ES" sz="1600" dirty="0">
                <a:solidFill>
                  <a:schemeClr val="tx2"/>
                </a:solidFill>
              </a:rPr>
              <a:t>12</a:t>
            </a:r>
            <a:r>
              <a:rPr lang="ko-KR" altLang="en-US" sz="1600" dirty="0">
                <a:solidFill>
                  <a:schemeClr val="tx2"/>
                </a:solidFill>
              </a:rPr>
              <a:t>월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80" name="TextBox 79"/>
          <p:cNvSpPr txBox="1">
            <a:spLocks/>
          </p:cNvSpPr>
          <p:nvPr/>
        </p:nvSpPr>
        <p:spPr>
          <a:xfrm>
            <a:off x="2724151" y="3067572"/>
            <a:ext cx="1258888" cy="5959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1400"/>
              </a:lnSpc>
            </a:pPr>
            <a:r>
              <a:rPr lang="es-ES" sz="1600" dirty="0">
                <a:solidFill>
                  <a:schemeClr val="tx2"/>
                </a:solidFill>
              </a:rPr>
              <a:t>1</a:t>
            </a:r>
            <a:r>
              <a:rPr lang="ko-KR" altLang="en-US" sz="1600" dirty="0">
                <a:solidFill>
                  <a:schemeClr val="tx2"/>
                </a:solidFill>
              </a:rPr>
              <a:t>월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81" name="TextBox 80"/>
          <p:cNvSpPr txBox="1">
            <a:spLocks/>
          </p:cNvSpPr>
          <p:nvPr/>
        </p:nvSpPr>
        <p:spPr>
          <a:xfrm>
            <a:off x="3983039" y="3067572"/>
            <a:ext cx="1258888" cy="5959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1400"/>
              </a:lnSpc>
            </a:pPr>
            <a:r>
              <a:rPr lang="es-ES" sz="1600" dirty="0">
                <a:solidFill>
                  <a:schemeClr val="tx2"/>
                </a:solidFill>
              </a:rPr>
              <a:t>2</a:t>
            </a:r>
            <a:r>
              <a:rPr lang="ko-KR" altLang="en-US" sz="1600" dirty="0">
                <a:solidFill>
                  <a:schemeClr val="tx2"/>
                </a:solidFill>
              </a:rPr>
              <a:t>월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82" name="TextBox 81"/>
          <p:cNvSpPr txBox="1">
            <a:spLocks/>
          </p:cNvSpPr>
          <p:nvPr/>
        </p:nvSpPr>
        <p:spPr>
          <a:xfrm>
            <a:off x="5241927" y="3067572"/>
            <a:ext cx="1258888" cy="5959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1400"/>
              </a:lnSpc>
            </a:pPr>
            <a:r>
              <a:rPr lang="es-ES" sz="1600" dirty="0">
                <a:solidFill>
                  <a:schemeClr val="tx2"/>
                </a:solidFill>
              </a:rPr>
              <a:t>3</a:t>
            </a:r>
            <a:r>
              <a:rPr lang="ko-KR" altLang="en-US" sz="1600" dirty="0">
                <a:solidFill>
                  <a:schemeClr val="tx2"/>
                </a:solidFill>
              </a:rPr>
              <a:t>월</a:t>
            </a:r>
            <a:endParaRPr lang="en-US" altLang="ko-KR" sz="1600" dirty="0">
              <a:solidFill>
                <a:schemeClr val="tx2"/>
              </a:solidFill>
            </a:endParaRPr>
          </a:p>
        </p:txBody>
      </p:sp>
      <p:sp>
        <p:nvSpPr>
          <p:cNvPr id="84" name="TextBox 83"/>
          <p:cNvSpPr txBox="1">
            <a:spLocks/>
          </p:cNvSpPr>
          <p:nvPr/>
        </p:nvSpPr>
        <p:spPr>
          <a:xfrm>
            <a:off x="6500815" y="3067572"/>
            <a:ext cx="1258888" cy="5959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1400"/>
              </a:lnSpc>
            </a:pPr>
            <a:r>
              <a:rPr lang="ko-KR" altLang="en-US" sz="1600" dirty="0">
                <a:solidFill>
                  <a:schemeClr val="tx2"/>
                </a:solidFill>
              </a:rPr>
              <a:t>이후 일정</a:t>
            </a:r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2708964" y="4971803"/>
            <a:ext cx="1288863" cy="912419"/>
            <a:chOff x="611188" y="4876801"/>
            <a:chExt cx="1765300" cy="912419"/>
          </a:xfrm>
        </p:grpSpPr>
        <p:sp>
          <p:nvSpPr>
            <p:cNvPr id="88" name="TextBox 87"/>
            <p:cNvSpPr txBox="1"/>
            <p:nvPr/>
          </p:nvSpPr>
          <p:spPr>
            <a:xfrm>
              <a:off x="611188" y="5193255"/>
              <a:ext cx="1765300" cy="5959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altLang="ko-KR" sz="2200" dirty="0">
                  <a:solidFill>
                    <a:schemeClr val="bg2"/>
                  </a:solidFill>
                </a:rPr>
                <a:t>R&amp;D</a:t>
              </a:r>
              <a:endParaRPr lang="en-US" sz="2200" dirty="0">
                <a:solidFill>
                  <a:schemeClr val="bg2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11188" y="4876801"/>
              <a:ext cx="17653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Step. 2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72089" y="4971803"/>
            <a:ext cx="1383633" cy="1169353"/>
            <a:chOff x="481386" y="4876801"/>
            <a:chExt cx="1895102" cy="912419"/>
          </a:xfrm>
        </p:grpSpPr>
        <p:sp>
          <p:nvSpPr>
            <p:cNvPr id="91" name="TextBox 90"/>
            <p:cNvSpPr txBox="1"/>
            <p:nvPr/>
          </p:nvSpPr>
          <p:spPr>
            <a:xfrm>
              <a:off x="481386" y="5193255"/>
              <a:ext cx="1895102" cy="5959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ctr"/>
              <a:r>
                <a:rPr lang="ko-KR" altLang="en-US" sz="2200" dirty="0">
                  <a:solidFill>
                    <a:schemeClr val="bg2"/>
                  </a:solidFill>
                </a:rPr>
                <a:t>프로토</a:t>
              </a:r>
              <a:endParaRPr lang="en-US" altLang="ko-KR" sz="2200" dirty="0">
                <a:solidFill>
                  <a:schemeClr val="bg2"/>
                </a:solidFill>
              </a:endParaRPr>
            </a:p>
            <a:p>
              <a:pPr algn="ctr"/>
              <a:r>
                <a:rPr lang="ko-KR" altLang="en-US" sz="2200" dirty="0">
                  <a:solidFill>
                    <a:schemeClr val="bg2"/>
                  </a:solidFill>
                </a:rPr>
                <a:t>타입 제작</a:t>
              </a:r>
              <a:endParaRPr lang="en-US" sz="2200" dirty="0">
                <a:solidFill>
                  <a:schemeClr val="bg2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11188" y="4876801"/>
              <a:ext cx="17653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Step. 3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224754" y="4971803"/>
            <a:ext cx="1288863" cy="912419"/>
            <a:chOff x="611188" y="4876801"/>
            <a:chExt cx="1765300" cy="912419"/>
          </a:xfrm>
        </p:grpSpPr>
        <p:sp>
          <p:nvSpPr>
            <p:cNvPr id="94" name="TextBox 93"/>
            <p:cNvSpPr txBox="1"/>
            <p:nvPr/>
          </p:nvSpPr>
          <p:spPr>
            <a:xfrm>
              <a:off x="611188" y="5193255"/>
              <a:ext cx="1765300" cy="5959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ctr">
                <a:lnSpc>
                  <a:spcPts val="1400"/>
                </a:lnSpc>
              </a:pPr>
              <a:r>
                <a:rPr lang="ko-KR" altLang="en-US" sz="2200" dirty="0">
                  <a:solidFill>
                    <a:schemeClr val="bg2"/>
                  </a:solidFill>
                </a:rPr>
                <a:t>베타 출시</a:t>
              </a:r>
              <a:endParaRPr lang="en-US" sz="2200" dirty="0">
                <a:solidFill>
                  <a:schemeClr val="bg2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11188" y="4876801"/>
              <a:ext cx="17653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Step. 4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6482651" y="4971803"/>
            <a:ext cx="1288863" cy="912419"/>
            <a:chOff x="611188" y="4876801"/>
            <a:chExt cx="1765300" cy="912419"/>
          </a:xfrm>
        </p:grpSpPr>
        <p:sp>
          <p:nvSpPr>
            <p:cNvPr id="97" name="TextBox 96"/>
            <p:cNvSpPr txBox="1"/>
            <p:nvPr/>
          </p:nvSpPr>
          <p:spPr>
            <a:xfrm>
              <a:off x="611188" y="5193255"/>
              <a:ext cx="1765300" cy="59596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ctr">
                <a:lnSpc>
                  <a:spcPts val="1400"/>
                </a:lnSpc>
              </a:pPr>
              <a:r>
                <a:rPr lang="ko-KR" altLang="en-US" sz="2200" dirty="0">
                  <a:solidFill>
                    <a:schemeClr val="bg2"/>
                  </a:solidFill>
                </a:rPr>
                <a:t>정식 출시</a:t>
              </a:r>
              <a:endParaRPr lang="en-US" sz="2200" dirty="0">
                <a:solidFill>
                  <a:schemeClr val="bg2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11188" y="4876801"/>
              <a:ext cx="17653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Step.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1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1517590" y="4168238"/>
            <a:ext cx="0" cy="516577"/>
          </a:xfrm>
          <a:prstGeom prst="line">
            <a:avLst/>
          </a:prstGeom>
          <a:ln w="381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569698" y="4168238"/>
            <a:ext cx="0" cy="516577"/>
          </a:xfrm>
          <a:prstGeom prst="line">
            <a:avLst/>
          </a:prstGeom>
          <a:ln w="38100" cap="rnd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621806" y="4168238"/>
            <a:ext cx="0" cy="516577"/>
          </a:xfrm>
          <a:prstGeom prst="line">
            <a:avLst/>
          </a:prstGeom>
          <a:ln w="38100" cap="rnd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>
            <a:spLocks/>
          </p:cNvSpPr>
          <p:nvPr/>
        </p:nvSpPr>
        <p:spPr>
          <a:xfrm>
            <a:off x="1588" y="1920875"/>
            <a:ext cx="9140825" cy="1800225"/>
          </a:xfrm>
          <a:prstGeom prst="rect">
            <a:avLst/>
          </a:prstGeom>
          <a:solidFill>
            <a:srgbClr val="E7E5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906463" y="1800225"/>
            <a:ext cx="1441450" cy="2470149"/>
            <a:chOff x="906463" y="1800225"/>
            <a:chExt cx="1441450" cy="2470149"/>
          </a:xfrm>
        </p:grpSpPr>
        <p:sp>
          <p:nvSpPr>
            <p:cNvPr id="52" name="Freeform 153"/>
            <p:cNvSpPr>
              <a:spLocks/>
            </p:cNvSpPr>
            <p:nvPr/>
          </p:nvSpPr>
          <p:spPr bwMode="auto">
            <a:xfrm>
              <a:off x="2132013" y="1822450"/>
              <a:ext cx="190500" cy="98425"/>
            </a:xfrm>
            <a:custGeom>
              <a:avLst/>
              <a:gdLst>
                <a:gd name="T0" fmla="*/ 0 w 60"/>
                <a:gd name="T1" fmla="*/ 31 h 31"/>
                <a:gd name="T2" fmla="*/ 30 w 60"/>
                <a:gd name="T3" fmla="*/ 0 h 31"/>
                <a:gd name="T4" fmla="*/ 60 w 60"/>
                <a:gd name="T5" fmla="*/ 31 h 31"/>
                <a:gd name="T6" fmla="*/ 0 w 60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31">
                  <a:moveTo>
                    <a:pt x="0" y="31"/>
                  </a:move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60" y="14"/>
                    <a:pt x="60" y="31"/>
                  </a:cubicBezTo>
                  <a:cubicBezTo>
                    <a:pt x="0" y="31"/>
                    <a:pt x="0" y="31"/>
                    <a:pt x="0" y="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973138" y="1831974"/>
              <a:ext cx="1254125" cy="2438400"/>
            </a:xfrm>
            <a:custGeom>
              <a:avLst/>
              <a:gdLst>
                <a:gd name="connsiteX0" fmla="*/ 1254125 w 1254125"/>
                <a:gd name="connsiteY0" fmla="*/ 0 h 2438400"/>
                <a:gd name="connsiteX1" fmla="*/ 1200150 w 1254125"/>
                <a:gd name="connsiteY1" fmla="*/ 88900 h 2438400"/>
                <a:gd name="connsiteX2" fmla="*/ 1200150 w 1254125"/>
                <a:gd name="connsiteY2" fmla="*/ 1746250 h 2438400"/>
                <a:gd name="connsiteX3" fmla="*/ 1168400 w 1254125"/>
                <a:gd name="connsiteY3" fmla="*/ 1889125 h 2438400"/>
                <a:gd name="connsiteX4" fmla="*/ 1098550 w 1254125"/>
                <a:gd name="connsiteY4" fmla="*/ 1987550 h 2438400"/>
                <a:gd name="connsiteX5" fmla="*/ 682625 w 1254125"/>
                <a:gd name="connsiteY5" fmla="*/ 2406650 h 2438400"/>
                <a:gd name="connsiteX6" fmla="*/ 600075 w 1254125"/>
                <a:gd name="connsiteY6" fmla="*/ 2438400 h 2438400"/>
                <a:gd name="connsiteX7" fmla="*/ 520700 w 1254125"/>
                <a:gd name="connsiteY7" fmla="*/ 2406650 h 2438400"/>
                <a:gd name="connsiteX8" fmla="*/ 101600 w 1254125"/>
                <a:gd name="connsiteY8" fmla="*/ 1987550 h 2438400"/>
                <a:gd name="connsiteX9" fmla="*/ 31750 w 1254125"/>
                <a:gd name="connsiteY9" fmla="*/ 1889125 h 2438400"/>
                <a:gd name="connsiteX10" fmla="*/ 0 w 1254125"/>
                <a:gd name="connsiteY10" fmla="*/ 1746250 h 2438400"/>
                <a:gd name="connsiteX11" fmla="*/ 0 w 1254125"/>
                <a:gd name="connsiteY11" fmla="*/ 88900 h 2438400"/>
                <a:gd name="connsiteX12" fmla="*/ 1158875 w 1254125"/>
                <a:gd name="connsiteY12" fmla="*/ 88900 h 2438400"/>
                <a:gd name="connsiteX13" fmla="*/ 1164035 w 1254125"/>
                <a:gd name="connsiteY13" fmla="*/ 88900 h 2438400"/>
                <a:gd name="connsiteX14" fmla="*/ 1165225 w 1254125"/>
                <a:gd name="connsiteY14" fmla="*/ 88900 h 2438400"/>
                <a:gd name="connsiteX15" fmla="*/ 1254125 w 1254125"/>
                <a:gd name="connsiteY15" fmla="*/ 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4125" h="2438400">
                  <a:moveTo>
                    <a:pt x="1254125" y="0"/>
                  </a:moveTo>
                  <a:cubicBezTo>
                    <a:pt x="1254125" y="0"/>
                    <a:pt x="1200150" y="25400"/>
                    <a:pt x="1200150" y="88900"/>
                  </a:cubicBezTo>
                  <a:cubicBezTo>
                    <a:pt x="1200150" y="88900"/>
                    <a:pt x="1200150" y="88900"/>
                    <a:pt x="1200150" y="1746250"/>
                  </a:cubicBezTo>
                  <a:cubicBezTo>
                    <a:pt x="1200150" y="1793875"/>
                    <a:pt x="1190625" y="1844675"/>
                    <a:pt x="1168400" y="1889125"/>
                  </a:cubicBezTo>
                  <a:cubicBezTo>
                    <a:pt x="1152525" y="1924050"/>
                    <a:pt x="1130300" y="1958975"/>
                    <a:pt x="1098550" y="1987550"/>
                  </a:cubicBezTo>
                  <a:cubicBezTo>
                    <a:pt x="1098550" y="1987550"/>
                    <a:pt x="1098550" y="1987550"/>
                    <a:pt x="682625" y="2406650"/>
                  </a:cubicBezTo>
                  <a:cubicBezTo>
                    <a:pt x="660400" y="2428875"/>
                    <a:pt x="631825" y="2438400"/>
                    <a:pt x="600075" y="2438400"/>
                  </a:cubicBezTo>
                  <a:cubicBezTo>
                    <a:pt x="571500" y="2438400"/>
                    <a:pt x="539750" y="2428875"/>
                    <a:pt x="520700" y="2406650"/>
                  </a:cubicBezTo>
                  <a:cubicBezTo>
                    <a:pt x="520700" y="2406650"/>
                    <a:pt x="520700" y="2406650"/>
                    <a:pt x="101600" y="1987550"/>
                  </a:cubicBezTo>
                  <a:cubicBezTo>
                    <a:pt x="73025" y="1958975"/>
                    <a:pt x="47625" y="1924050"/>
                    <a:pt x="31750" y="1889125"/>
                  </a:cubicBezTo>
                  <a:cubicBezTo>
                    <a:pt x="12700" y="1844675"/>
                    <a:pt x="0" y="1793875"/>
                    <a:pt x="0" y="1746250"/>
                  </a:cubicBezTo>
                  <a:cubicBezTo>
                    <a:pt x="0" y="1746250"/>
                    <a:pt x="0" y="1746250"/>
                    <a:pt x="0" y="88900"/>
                  </a:cubicBezTo>
                  <a:cubicBezTo>
                    <a:pt x="0" y="88900"/>
                    <a:pt x="0" y="88900"/>
                    <a:pt x="1158875" y="88900"/>
                  </a:cubicBezTo>
                  <a:cubicBezTo>
                    <a:pt x="1158875" y="88900"/>
                    <a:pt x="1158875" y="88900"/>
                    <a:pt x="1164035" y="88900"/>
                  </a:cubicBezTo>
                  <a:lnTo>
                    <a:pt x="1165225" y="88900"/>
                  </a:lnTo>
                  <a:cubicBezTo>
                    <a:pt x="1165225" y="38100"/>
                    <a:pt x="1203325" y="0"/>
                    <a:pt x="1254125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4" name="Freeform 156"/>
            <p:cNvSpPr>
              <a:spLocks/>
            </p:cNvSpPr>
            <p:nvPr/>
          </p:nvSpPr>
          <p:spPr bwMode="auto">
            <a:xfrm>
              <a:off x="2132013" y="1920875"/>
              <a:ext cx="41275" cy="0"/>
            </a:xfrm>
            <a:custGeom>
              <a:avLst/>
              <a:gdLst>
                <a:gd name="T0" fmla="*/ 13 w 13"/>
                <a:gd name="T1" fmla="*/ 0 w 13"/>
                <a:gd name="T2" fmla="*/ 0 w 13"/>
                <a:gd name="T3" fmla="*/ 0 w 13"/>
                <a:gd name="T4" fmla="*/ 13 w 13"/>
                <a:gd name="T5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006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8"/>
            <p:cNvSpPr>
              <a:spLocks/>
            </p:cNvSpPr>
            <p:nvPr/>
          </p:nvSpPr>
          <p:spPr bwMode="auto">
            <a:xfrm>
              <a:off x="1506538" y="1800225"/>
              <a:ext cx="841375" cy="2438400"/>
            </a:xfrm>
            <a:custGeom>
              <a:avLst/>
              <a:gdLst>
                <a:gd name="T0" fmla="*/ 0 w 265"/>
                <a:gd name="T1" fmla="*/ 768 h 768"/>
                <a:gd name="T2" fmla="*/ 17 w 265"/>
                <a:gd name="T3" fmla="*/ 768 h 768"/>
                <a:gd name="T4" fmla="*/ 42 w 265"/>
                <a:gd name="T5" fmla="*/ 758 h 768"/>
                <a:gd name="T6" fmla="*/ 169 w 265"/>
                <a:gd name="T7" fmla="*/ 631 h 768"/>
                <a:gd name="T8" fmla="*/ 199 w 265"/>
                <a:gd name="T9" fmla="*/ 558 h 768"/>
                <a:gd name="T10" fmla="*/ 199 w 265"/>
                <a:gd name="T11" fmla="*/ 38 h 768"/>
                <a:gd name="T12" fmla="*/ 227 w 265"/>
                <a:gd name="T13" fmla="*/ 10 h 768"/>
                <a:gd name="T14" fmla="*/ 227 w 265"/>
                <a:gd name="T15" fmla="*/ 10 h 768"/>
                <a:gd name="T16" fmla="*/ 255 w 265"/>
                <a:gd name="T17" fmla="*/ 38 h 768"/>
                <a:gd name="T18" fmla="*/ 265 w 265"/>
                <a:gd name="T19" fmla="*/ 38 h 768"/>
                <a:gd name="T20" fmla="*/ 227 w 265"/>
                <a:gd name="T21" fmla="*/ 0 h 768"/>
                <a:gd name="T22" fmla="*/ 226 w 265"/>
                <a:gd name="T23" fmla="*/ 0 h 768"/>
                <a:gd name="T24" fmla="*/ 224 w 265"/>
                <a:gd name="T25" fmla="*/ 0 h 768"/>
                <a:gd name="T26" fmla="*/ 224 w 265"/>
                <a:gd name="T27" fmla="*/ 0 h 768"/>
                <a:gd name="T28" fmla="*/ 186 w 265"/>
                <a:gd name="T29" fmla="*/ 38 h 768"/>
                <a:gd name="T30" fmla="*/ 0 w 265"/>
                <a:gd name="T31" fmla="*/ 38 h 768"/>
                <a:gd name="T32" fmla="*/ 0 w 265"/>
                <a:gd name="T33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5" h="768">
                  <a:moveTo>
                    <a:pt x="0" y="768"/>
                  </a:moveTo>
                  <a:cubicBezTo>
                    <a:pt x="17" y="768"/>
                    <a:pt x="17" y="768"/>
                    <a:pt x="17" y="768"/>
                  </a:cubicBezTo>
                  <a:cubicBezTo>
                    <a:pt x="26" y="768"/>
                    <a:pt x="35" y="765"/>
                    <a:pt x="42" y="758"/>
                  </a:cubicBezTo>
                  <a:cubicBezTo>
                    <a:pt x="169" y="631"/>
                    <a:pt x="169" y="631"/>
                    <a:pt x="169" y="631"/>
                  </a:cubicBezTo>
                  <a:cubicBezTo>
                    <a:pt x="188" y="612"/>
                    <a:pt x="199" y="585"/>
                    <a:pt x="199" y="558"/>
                  </a:cubicBezTo>
                  <a:cubicBezTo>
                    <a:pt x="199" y="38"/>
                    <a:pt x="199" y="38"/>
                    <a:pt x="199" y="38"/>
                  </a:cubicBezTo>
                  <a:cubicBezTo>
                    <a:pt x="199" y="22"/>
                    <a:pt x="211" y="10"/>
                    <a:pt x="227" y="10"/>
                  </a:cubicBezTo>
                  <a:cubicBezTo>
                    <a:pt x="227" y="10"/>
                    <a:pt x="227" y="10"/>
                    <a:pt x="227" y="10"/>
                  </a:cubicBezTo>
                  <a:cubicBezTo>
                    <a:pt x="242" y="10"/>
                    <a:pt x="255" y="22"/>
                    <a:pt x="255" y="38"/>
                  </a:cubicBezTo>
                  <a:cubicBezTo>
                    <a:pt x="265" y="38"/>
                    <a:pt x="265" y="38"/>
                    <a:pt x="265" y="38"/>
                  </a:cubicBezTo>
                  <a:cubicBezTo>
                    <a:pt x="265" y="17"/>
                    <a:pt x="248" y="0"/>
                    <a:pt x="227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5" y="0"/>
                    <a:pt x="22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03" y="0"/>
                    <a:pt x="186" y="17"/>
                    <a:pt x="186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7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9"/>
            <p:cNvSpPr>
              <a:spLocks/>
            </p:cNvSpPr>
            <p:nvPr/>
          </p:nvSpPr>
          <p:spPr bwMode="auto">
            <a:xfrm>
              <a:off x="906463" y="1800225"/>
              <a:ext cx="1317625" cy="2438400"/>
            </a:xfrm>
            <a:custGeom>
              <a:avLst/>
              <a:gdLst>
                <a:gd name="T0" fmla="*/ 415 w 415"/>
                <a:gd name="T1" fmla="*/ 0 h 768"/>
                <a:gd name="T2" fmla="*/ 413 w 415"/>
                <a:gd name="T3" fmla="*/ 0 h 768"/>
                <a:gd name="T4" fmla="*/ 389 w 415"/>
                <a:gd name="T5" fmla="*/ 11 h 768"/>
                <a:gd name="T6" fmla="*/ 378 w 415"/>
                <a:gd name="T7" fmla="*/ 38 h 768"/>
                <a:gd name="T8" fmla="*/ 378 w 415"/>
                <a:gd name="T9" fmla="*/ 550 h 768"/>
                <a:gd name="T10" fmla="*/ 346 w 415"/>
                <a:gd name="T11" fmla="*/ 626 h 768"/>
                <a:gd name="T12" fmla="*/ 214 w 415"/>
                <a:gd name="T13" fmla="*/ 758 h 768"/>
                <a:gd name="T14" fmla="*/ 189 w 415"/>
                <a:gd name="T15" fmla="*/ 768 h 768"/>
                <a:gd name="T16" fmla="*/ 164 w 415"/>
                <a:gd name="T17" fmla="*/ 758 h 768"/>
                <a:gd name="T18" fmla="*/ 32 w 415"/>
                <a:gd name="T19" fmla="*/ 626 h 768"/>
                <a:gd name="T20" fmla="*/ 0 w 415"/>
                <a:gd name="T21" fmla="*/ 550 h 768"/>
                <a:gd name="T22" fmla="*/ 0 w 415"/>
                <a:gd name="T23" fmla="*/ 38 h 768"/>
                <a:gd name="T24" fmla="*/ 11 w 415"/>
                <a:gd name="T25" fmla="*/ 11 h 768"/>
                <a:gd name="T26" fmla="*/ 38 w 415"/>
                <a:gd name="T27" fmla="*/ 0 h 768"/>
                <a:gd name="T28" fmla="*/ 415 w 415"/>
                <a:gd name="T29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5" h="768">
                  <a:moveTo>
                    <a:pt x="415" y="0"/>
                  </a:moveTo>
                  <a:cubicBezTo>
                    <a:pt x="415" y="0"/>
                    <a:pt x="414" y="0"/>
                    <a:pt x="413" y="0"/>
                  </a:cubicBezTo>
                  <a:cubicBezTo>
                    <a:pt x="404" y="1"/>
                    <a:pt x="396" y="4"/>
                    <a:pt x="389" y="11"/>
                  </a:cubicBezTo>
                  <a:cubicBezTo>
                    <a:pt x="382" y="18"/>
                    <a:pt x="378" y="28"/>
                    <a:pt x="378" y="38"/>
                  </a:cubicBezTo>
                  <a:cubicBezTo>
                    <a:pt x="378" y="550"/>
                    <a:pt x="378" y="550"/>
                    <a:pt x="378" y="550"/>
                  </a:cubicBezTo>
                  <a:cubicBezTo>
                    <a:pt x="378" y="578"/>
                    <a:pt x="367" y="606"/>
                    <a:pt x="346" y="626"/>
                  </a:cubicBezTo>
                  <a:cubicBezTo>
                    <a:pt x="214" y="758"/>
                    <a:pt x="214" y="758"/>
                    <a:pt x="214" y="758"/>
                  </a:cubicBezTo>
                  <a:cubicBezTo>
                    <a:pt x="208" y="765"/>
                    <a:pt x="199" y="768"/>
                    <a:pt x="189" y="768"/>
                  </a:cubicBezTo>
                  <a:cubicBezTo>
                    <a:pt x="179" y="768"/>
                    <a:pt x="170" y="765"/>
                    <a:pt x="164" y="758"/>
                  </a:cubicBezTo>
                  <a:cubicBezTo>
                    <a:pt x="32" y="626"/>
                    <a:pt x="32" y="626"/>
                    <a:pt x="32" y="626"/>
                  </a:cubicBezTo>
                  <a:cubicBezTo>
                    <a:pt x="11" y="606"/>
                    <a:pt x="0" y="578"/>
                    <a:pt x="0" y="55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8"/>
                    <a:pt x="4" y="18"/>
                    <a:pt x="11" y="11"/>
                  </a:cubicBezTo>
                  <a:cubicBezTo>
                    <a:pt x="18" y="4"/>
                    <a:pt x="28" y="0"/>
                    <a:pt x="38" y="0"/>
                  </a:cubicBezTo>
                  <a:lnTo>
                    <a:pt x="4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0"/>
            <p:cNvSpPr>
              <a:spLocks/>
            </p:cNvSpPr>
            <p:nvPr/>
          </p:nvSpPr>
          <p:spPr bwMode="auto">
            <a:xfrm>
              <a:off x="982663" y="2854325"/>
              <a:ext cx="1047750" cy="1308100"/>
            </a:xfrm>
            <a:custGeom>
              <a:avLst/>
              <a:gdLst>
                <a:gd name="T0" fmla="*/ 296 w 330"/>
                <a:gd name="T1" fmla="*/ 0 h 412"/>
                <a:gd name="T2" fmla="*/ 330 w 330"/>
                <a:gd name="T3" fmla="*/ 34 h 412"/>
                <a:gd name="T4" fmla="*/ 330 w 330"/>
                <a:gd name="T5" fmla="*/ 218 h 412"/>
                <a:gd name="T6" fmla="*/ 305 w 330"/>
                <a:gd name="T7" fmla="*/ 277 h 412"/>
                <a:gd name="T8" fmla="*/ 173 w 330"/>
                <a:gd name="T9" fmla="*/ 409 h 412"/>
                <a:gd name="T10" fmla="*/ 165 w 330"/>
                <a:gd name="T11" fmla="*/ 412 h 412"/>
                <a:gd name="T12" fmla="*/ 157 w 330"/>
                <a:gd name="T13" fmla="*/ 409 h 412"/>
                <a:gd name="T14" fmla="*/ 25 w 330"/>
                <a:gd name="T15" fmla="*/ 277 h 412"/>
                <a:gd name="T16" fmla="*/ 0 w 330"/>
                <a:gd name="T17" fmla="*/ 218 h 412"/>
                <a:gd name="T18" fmla="*/ 0 w 330"/>
                <a:gd name="T19" fmla="*/ 34 h 412"/>
                <a:gd name="T20" fmla="*/ 34 w 330"/>
                <a:gd name="T21" fmla="*/ 0 h 412"/>
                <a:gd name="T22" fmla="*/ 296 w 330"/>
                <a:gd name="T2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0" h="412">
                  <a:moveTo>
                    <a:pt x="296" y="0"/>
                  </a:moveTo>
                  <a:cubicBezTo>
                    <a:pt x="315" y="0"/>
                    <a:pt x="330" y="15"/>
                    <a:pt x="330" y="34"/>
                  </a:cubicBezTo>
                  <a:cubicBezTo>
                    <a:pt x="330" y="218"/>
                    <a:pt x="330" y="218"/>
                    <a:pt x="330" y="218"/>
                  </a:cubicBezTo>
                  <a:cubicBezTo>
                    <a:pt x="330" y="240"/>
                    <a:pt x="321" y="261"/>
                    <a:pt x="305" y="277"/>
                  </a:cubicBezTo>
                  <a:cubicBezTo>
                    <a:pt x="173" y="409"/>
                    <a:pt x="173" y="409"/>
                    <a:pt x="173" y="409"/>
                  </a:cubicBezTo>
                  <a:cubicBezTo>
                    <a:pt x="171" y="411"/>
                    <a:pt x="168" y="412"/>
                    <a:pt x="165" y="412"/>
                  </a:cubicBezTo>
                  <a:cubicBezTo>
                    <a:pt x="162" y="412"/>
                    <a:pt x="159" y="411"/>
                    <a:pt x="157" y="409"/>
                  </a:cubicBezTo>
                  <a:cubicBezTo>
                    <a:pt x="25" y="277"/>
                    <a:pt x="25" y="277"/>
                    <a:pt x="25" y="277"/>
                  </a:cubicBezTo>
                  <a:cubicBezTo>
                    <a:pt x="9" y="261"/>
                    <a:pt x="0" y="240"/>
                    <a:pt x="0" y="2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940051" y="1800225"/>
            <a:ext cx="1438275" cy="2470149"/>
            <a:chOff x="2940051" y="1800225"/>
            <a:chExt cx="1438275" cy="2470149"/>
          </a:xfrm>
        </p:grpSpPr>
        <p:sp>
          <p:nvSpPr>
            <p:cNvPr id="59" name="Freeform 161"/>
            <p:cNvSpPr>
              <a:spLocks/>
            </p:cNvSpPr>
            <p:nvPr/>
          </p:nvSpPr>
          <p:spPr bwMode="auto">
            <a:xfrm>
              <a:off x="4162426" y="1822450"/>
              <a:ext cx="193675" cy="98425"/>
            </a:xfrm>
            <a:custGeom>
              <a:avLst/>
              <a:gdLst>
                <a:gd name="T0" fmla="*/ 0 w 61"/>
                <a:gd name="T1" fmla="*/ 31 h 31"/>
                <a:gd name="T2" fmla="*/ 30 w 61"/>
                <a:gd name="T3" fmla="*/ 0 h 31"/>
                <a:gd name="T4" fmla="*/ 61 w 61"/>
                <a:gd name="T5" fmla="*/ 31 h 31"/>
                <a:gd name="T6" fmla="*/ 0 w 6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31">
                  <a:moveTo>
                    <a:pt x="0" y="31"/>
                  </a:moveTo>
                  <a:cubicBezTo>
                    <a:pt x="0" y="14"/>
                    <a:pt x="14" y="0"/>
                    <a:pt x="30" y="0"/>
                  </a:cubicBezTo>
                  <a:cubicBezTo>
                    <a:pt x="47" y="0"/>
                    <a:pt x="61" y="14"/>
                    <a:pt x="61" y="31"/>
                  </a:cubicBezTo>
                  <a:cubicBezTo>
                    <a:pt x="0" y="31"/>
                    <a:pt x="0" y="31"/>
                    <a:pt x="0" y="31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3006726" y="1831974"/>
              <a:ext cx="1250950" cy="2438400"/>
            </a:xfrm>
            <a:custGeom>
              <a:avLst/>
              <a:gdLst>
                <a:gd name="connsiteX0" fmla="*/ 1250950 w 1250950"/>
                <a:gd name="connsiteY0" fmla="*/ 0 h 2438400"/>
                <a:gd name="connsiteX1" fmla="*/ 1200150 w 1250950"/>
                <a:gd name="connsiteY1" fmla="*/ 88900 h 2438400"/>
                <a:gd name="connsiteX2" fmla="*/ 1200150 w 1250950"/>
                <a:gd name="connsiteY2" fmla="*/ 1746250 h 2438400"/>
                <a:gd name="connsiteX3" fmla="*/ 1168400 w 1250950"/>
                <a:gd name="connsiteY3" fmla="*/ 1889125 h 2438400"/>
                <a:gd name="connsiteX4" fmla="*/ 1098550 w 1250950"/>
                <a:gd name="connsiteY4" fmla="*/ 1987550 h 2438400"/>
                <a:gd name="connsiteX5" fmla="*/ 679450 w 1250950"/>
                <a:gd name="connsiteY5" fmla="*/ 2406650 h 2438400"/>
                <a:gd name="connsiteX6" fmla="*/ 600075 w 1250950"/>
                <a:gd name="connsiteY6" fmla="*/ 2438400 h 2438400"/>
                <a:gd name="connsiteX7" fmla="*/ 517525 w 1250950"/>
                <a:gd name="connsiteY7" fmla="*/ 2406650 h 2438400"/>
                <a:gd name="connsiteX8" fmla="*/ 98425 w 1250950"/>
                <a:gd name="connsiteY8" fmla="*/ 1987550 h 2438400"/>
                <a:gd name="connsiteX9" fmla="*/ 31750 w 1250950"/>
                <a:gd name="connsiteY9" fmla="*/ 1889125 h 2438400"/>
                <a:gd name="connsiteX10" fmla="*/ 0 w 1250950"/>
                <a:gd name="connsiteY10" fmla="*/ 1746250 h 2438400"/>
                <a:gd name="connsiteX11" fmla="*/ 0 w 1250950"/>
                <a:gd name="connsiteY11" fmla="*/ 88900 h 2438400"/>
                <a:gd name="connsiteX12" fmla="*/ 1155700 w 1250950"/>
                <a:gd name="connsiteY12" fmla="*/ 88900 h 2438400"/>
                <a:gd name="connsiteX13" fmla="*/ 1161256 w 1250950"/>
                <a:gd name="connsiteY13" fmla="*/ 88900 h 2438400"/>
                <a:gd name="connsiteX14" fmla="*/ 1165225 w 1250950"/>
                <a:gd name="connsiteY14" fmla="*/ 88900 h 2438400"/>
                <a:gd name="connsiteX15" fmla="*/ 1250950 w 1250950"/>
                <a:gd name="connsiteY15" fmla="*/ 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0950" h="2438400">
                  <a:moveTo>
                    <a:pt x="1250950" y="0"/>
                  </a:moveTo>
                  <a:cubicBezTo>
                    <a:pt x="1250950" y="0"/>
                    <a:pt x="1200150" y="25400"/>
                    <a:pt x="1200150" y="88900"/>
                  </a:cubicBezTo>
                  <a:cubicBezTo>
                    <a:pt x="1200150" y="88900"/>
                    <a:pt x="1200150" y="88900"/>
                    <a:pt x="1200150" y="1746250"/>
                  </a:cubicBezTo>
                  <a:cubicBezTo>
                    <a:pt x="1200150" y="1793875"/>
                    <a:pt x="1187450" y="1844675"/>
                    <a:pt x="1168400" y="1889125"/>
                  </a:cubicBezTo>
                  <a:cubicBezTo>
                    <a:pt x="1152525" y="1924050"/>
                    <a:pt x="1127125" y="1958975"/>
                    <a:pt x="1098550" y="1987550"/>
                  </a:cubicBezTo>
                  <a:cubicBezTo>
                    <a:pt x="1098550" y="1987550"/>
                    <a:pt x="1098550" y="1987550"/>
                    <a:pt x="679450" y="2406650"/>
                  </a:cubicBezTo>
                  <a:cubicBezTo>
                    <a:pt x="657225" y="2428875"/>
                    <a:pt x="628650" y="2438400"/>
                    <a:pt x="600075" y="2438400"/>
                  </a:cubicBezTo>
                  <a:cubicBezTo>
                    <a:pt x="568325" y="2438400"/>
                    <a:pt x="539750" y="2428875"/>
                    <a:pt x="517525" y="2406650"/>
                  </a:cubicBezTo>
                  <a:cubicBezTo>
                    <a:pt x="517525" y="2406650"/>
                    <a:pt x="517525" y="2406650"/>
                    <a:pt x="98425" y="1987550"/>
                  </a:cubicBezTo>
                  <a:cubicBezTo>
                    <a:pt x="69850" y="1958975"/>
                    <a:pt x="47625" y="1924050"/>
                    <a:pt x="31750" y="1889125"/>
                  </a:cubicBezTo>
                  <a:cubicBezTo>
                    <a:pt x="9525" y="1844675"/>
                    <a:pt x="0" y="1793875"/>
                    <a:pt x="0" y="1746250"/>
                  </a:cubicBezTo>
                  <a:cubicBezTo>
                    <a:pt x="0" y="1746250"/>
                    <a:pt x="0" y="1746250"/>
                    <a:pt x="0" y="88900"/>
                  </a:cubicBezTo>
                  <a:cubicBezTo>
                    <a:pt x="0" y="88900"/>
                    <a:pt x="0" y="88900"/>
                    <a:pt x="1155700" y="88900"/>
                  </a:cubicBezTo>
                  <a:cubicBezTo>
                    <a:pt x="1155700" y="88900"/>
                    <a:pt x="1155700" y="88900"/>
                    <a:pt x="1161256" y="88900"/>
                  </a:cubicBezTo>
                  <a:lnTo>
                    <a:pt x="1165225" y="88900"/>
                  </a:lnTo>
                  <a:cubicBezTo>
                    <a:pt x="1165225" y="38100"/>
                    <a:pt x="1203325" y="0"/>
                    <a:pt x="1250950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1" name="Freeform 164"/>
            <p:cNvSpPr>
              <a:spLocks/>
            </p:cNvSpPr>
            <p:nvPr/>
          </p:nvSpPr>
          <p:spPr bwMode="auto">
            <a:xfrm>
              <a:off x="4162426" y="1920875"/>
              <a:ext cx="44450" cy="0"/>
            </a:xfrm>
            <a:custGeom>
              <a:avLst/>
              <a:gdLst>
                <a:gd name="T0" fmla="*/ 14 w 14"/>
                <a:gd name="T1" fmla="*/ 0 w 14"/>
                <a:gd name="T2" fmla="*/ 0 w 14"/>
                <a:gd name="T3" fmla="*/ 0 w 14"/>
                <a:gd name="T4" fmla="*/ 14 w 14"/>
                <a:gd name="T5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4833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6"/>
            <p:cNvSpPr>
              <a:spLocks/>
            </p:cNvSpPr>
            <p:nvPr/>
          </p:nvSpPr>
          <p:spPr bwMode="auto">
            <a:xfrm>
              <a:off x="3540126" y="1800225"/>
              <a:ext cx="838200" cy="2438400"/>
            </a:xfrm>
            <a:custGeom>
              <a:avLst/>
              <a:gdLst>
                <a:gd name="T0" fmla="*/ 0 w 264"/>
                <a:gd name="T1" fmla="*/ 768 h 768"/>
                <a:gd name="T2" fmla="*/ 17 w 264"/>
                <a:gd name="T3" fmla="*/ 768 h 768"/>
                <a:gd name="T4" fmla="*/ 41 w 264"/>
                <a:gd name="T5" fmla="*/ 758 h 768"/>
                <a:gd name="T6" fmla="*/ 168 w 264"/>
                <a:gd name="T7" fmla="*/ 631 h 768"/>
                <a:gd name="T8" fmla="*/ 199 w 264"/>
                <a:gd name="T9" fmla="*/ 558 h 768"/>
                <a:gd name="T10" fmla="*/ 199 w 264"/>
                <a:gd name="T11" fmla="*/ 38 h 768"/>
                <a:gd name="T12" fmla="*/ 226 w 264"/>
                <a:gd name="T13" fmla="*/ 10 h 768"/>
                <a:gd name="T14" fmla="*/ 226 w 264"/>
                <a:gd name="T15" fmla="*/ 10 h 768"/>
                <a:gd name="T16" fmla="*/ 254 w 264"/>
                <a:gd name="T17" fmla="*/ 38 h 768"/>
                <a:gd name="T18" fmla="*/ 264 w 264"/>
                <a:gd name="T19" fmla="*/ 38 h 768"/>
                <a:gd name="T20" fmla="*/ 226 w 264"/>
                <a:gd name="T21" fmla="*/ 0 h 768"/>
                <a:gd name="T22" fmla="*/ 226 w 264"/>
                <a:gd name="T23" fmla="*/ 0 h 768"/>
                <a:gd name="T24" fmla="*/ 224 w 264"/>
                <a:gd name="T25" fmla="*/ 0 h 768"/>
                <a:gd name="T26" fmla="*/ 224 w 264"/>
                <a:gd name="T27" fmla="*/ 0 h 768"/>
                <a:gd name="T28" fmla="*/ 186 w 264"/>
                <a:gd name="T29" fmla="*/ 38 h 768"/>
                <a:gd name="T30" fmla="*/ 0 w 264"/>
                <a:gd name="T31" fmla="*/ 38 h 768"/>
                <a:gd name="T32" fmla="*/ 0 w 264"/>
                <a:gd name="T33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4" h="768">
                  <a:moveTo>
                    <a:pt x="0" y="768"/>
                  </a:moveTo>
                  <a:cubicBezTo>
                    <a:pt x="17" y="768"/>
                    <a:pt x="17" y="768"/>
                    <a:pt x="17" y="768"/>
                  </a:cubicBezTo>
                  <a:cubicBezTo>
                    <a:pt x="26" y="768"/>
                    <a:pt x="35" y="765"/>
                    <a:pt x="41" y="758"/>
                  </a:cubicBezTo>
                  <a:cubicBezTo>
                    <a:pt x="168" y="631"/>
                    <a:pt x="168" y="631"/>
                    <a:pt x="168" y="631"/>
                  </a:cubicBezTo>
                  <a:cubicBezTo>
                    <a:pt x="188" y="612"/>
                    <a:pt x="199" y="585"/>
                    <a:pt x="199" y="558"/>
                  </a:cubicBezTo>
                  <a:cubicBezTo>
                    <a:pt x="199" y="38"/>
                    <a:pt x="199" y="38"/>
                    <a:pt x="199" y="38"/>
                  </a:cubicBezTo>
                  <a:cubicBezTo>
                    <a:pt x="199" y="22"/>
                    <a:pt x="211" y="10"/>
                    <a:pt x="226" y="10"/>
                  </a:cubicBezTo>
                  <a:cubicBezTo>
                    <a:pt x="226" y="10"/>
                    <a:pt x="226" y="10"/>
                    <a:pt x="226" y="10"/>
                  </a:cubicBezTo>
                  <a:cubicBezTo>
                    <a:pt x="242" y="10"/>
                    <a:pt x="254" y="22"/>
                    <a:pt x="254" y="38"/>
                  </a:cubicBezTo>
                  <a:cubicBezTo>
                    <a:pt x="264" y="38"/>
                    <a:pt x="264" y="38"/>
                    <a:pt x="264" y="38"/>
                  </a:cubicBezTo>
                  <a:cubicBezTo>
                    <a:pt x="264" y="17"/>
                    <a:pt x="247" y="0"/>
                    <a:pt x="226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5" y="0"/>
                    <a:pt x="225" y="0"/>
                    <a:pt x="22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03" y="0"/>
                    <a:pt x="186" y="17"/>
                    <a:pt x="186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76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7"/>
            <p:cNvSpPr>
              <a:spLocks/>
            </p:cNvSpPr>
            <p:nvPr/>
          </p:nvSpPr>
          <p:spPr bwMode="auto">
            <a:xfrm>
              <a:off x="2940051" y="1800225"/>
              <a:ext cx="1317625" cy="2438400"/>
            </a:xfrm>
            <a:custGeom>
              <a:avLst/>
              <a:gdLst>
                <a:gd name="T0" fmla="*/ 415 w 415"/>
                <a:gd name="T1" fmla="*/ 0 h 768"/>
                <a:gd name="T2" fmla="*/ 413 w 415"/>
                <a:gd name="T3" fmla="*/ 0 h 768"/>
                <a:gd name="T4" fmla="*/ 389 w 415"/>
                <a:gd name="T5" fmla="*/ 11 h 768"/>
                <a:gd name="T6" fmla="*/ 378 w 415"/>
                <a:gd name="T7" fmla="*/ 38 h 768"/>
                <a:gd name="T8" fmla="*/ 378 w 415"/>
                <a:gd name="T9" fmla="*/ 550 h 768"/>
                <a:gd name="T10" fmla="*/ 346 w 415"/>
                <a:gd name="T11" fmla="*/ 626 h 768"/>
                <a:gd name="T12" fmla="*/ 214 w 415"/>
                <a:gd name="T13" fmla="*/ 758 h 768"/>
                <a:gd name="T14" fmla="*/ 189 w 415"/>
                <a:gd name="T15" fmla="*/ 768 h 768"/>
                <a:gd name="T16" fmla="*/ 163 w 415"/>
                <a:gd name="T17" fmla="*/ 758 h 768"/>
                <a:gd name="T18" fmla="*/ 31 w 415"/>
                <a:gd name="T19" fmla="*/ 626 h 768"/>
                <a:gd name="T20" fmla="*/ 0 w 415"/>
                <a:gd name="T21" fmla="*/ 550 h 768"/>
                <a:gd name="T22" fmla="*/ 0 w 415"/>
                <a:gd name="T23" fmla="*/ 38 h 768"/>
                <a:gd name="T24" fmla="*/ 11 w 415"/>
                <a:gd name="T25" fmla="*/ 11 h 768"/>
                <a:gd name="T26" fmla="*/ 38 w 415"/>
                <a:gd name="T27" fmla="*/ 0 h 768"/>
                <a:gd name="T28" fmla="*/ 415 w 415"/>
                <a:gd name="T29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5" h="768">
                  <a:moveTo>
                    <a:pt x="415" y="0"/>
                  </a:moveTo>
                  <a:cubicBezTo>
                    <a:pt x="414" y="0"/>
                    <a:pt x="414" y="0"/>
                    <a:pt x="413" y="0"/>
                  </a:cubicBezTo>
                  <a:cubicBezTo>
                    <a:pt x="404" y="1"/>
                    <a:pt x="395" y="4"/>
                    <a:pt x="389" y="11"/>
                  </a:cubicBezTo>
                  <a:cubicBezTo>
                    <a:pt x="382" y="18"/>
                    <a:pt x="378" y="28"/>
                    <a:pt x="378" y="38"/>
                  </a:cubicBezTo>
                  <a:cubicBezTo>
                    <a:pt x="378" y="550"/>
                    <a:pt x="378" y="550"/>
                    <a:pt x="378" y="550"/>
                  </a:cubicBezTo>
                  <a:cubicBezTo>
                    <a:pt x="378" y="578"/>
                    <a:pt x="366" y="606"/>
                    <a:pt x="346" y="626"/>
                  </a:cubicBezTo>
                  <a:cubicBezTo>
                    <a:pt x="214" y="758"/>
                    <a:pt x="214" y="758"/>
                    <a:pt x="214" y="758"/>
                  </a:cubicBezTo>
                  <a:cubicBezTo>
                    <a:pt x="207" y="765"/>
                    <a:pt x="198" y="768"/>
                    <a:pt x="189" y="768"/>
                  </a:cubicBezTo>
                  <a:cubicBezTo>
                    <a:pt x="179" y="768"/>
                    <a:pt x="170" y="765"/>
                    <a:pt x="163" y="758"/>
                  </a:cubicBezTo>
                  <a:cubicBezTo>
                    <a:pt x="31" y="626"/>
                    <a:pt x="31" y="626"/>
                    <a:pt x="31" y="626"/>
                  </a:cubicBezTo>
                  <a:cubicBezTo>
                    <a:pt x="11" y="606"/>
                    <a:pt x="0" y="578"/>
                    <a:pt x="0" y="55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8"/>
                    <a:pt x="4" y="18"/>
                    <a:pt x="11" y="11"/>
                  </a:cubicBezTo>
                  <a:cubicBezTo>
                    <a:pt x="18" y="4"/>
                    <a:pt x="28" y="0"/>
                    <a:pt x="38" y="0"/>
                  </a:cubicBez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8"/>
            <p:cNvSpPr>
              <a:spLocks/>
            </p:cNvSpPr>
            <p:nvPr/>
          </p:nvSpPr>
          <p:spPr bwMode="auto">
            <a:xfrm>
              <a:off x="3016251" y="2854325"/>
              <a:ext cx="1047750" cy="1308100"/>
            </a:xfrm>
            <a:custGeom>
              <a:avLst/>
              <a:gdLst>
                <a:gd name="T0" fmla="*/ 296 w 330"/>
                <a:gd name="T1" fmla="*/ 0 h 412"/>
                <a:gd name="T2" fmla="*/ 330 w 330"/>
                <a:gd name="T3" fmla="*/ 34 h 412"/>
                <a:gd name="T4" fmla="*/ 330 w 330"/>
                <a:gd name="T5" fmla="*/ 218 h 412"/>
                <a:gd name="T6" fmla="*/ 305 w 330"/>
                <a:gd name="T7" fmla="*/ 277 h 412"/>
                <a:gd name="T8" fmla="*/ 173 w 330"/>
                <a:gd name="T9" fmla="*/ 409 h 412"/>
                <a:gd name="T10" fmla="*/ 165 w 330"/>
                <a:gd name="T11" fmla="*/ 412 h 412"/>
                <a:gd name="T12" fmla="*/ 156 w 330"/>
                <a:gd name="T13" fmla="*/ 409 h 412"/>
                <a:gd name="T14" fmla="*/ 24 w 330"/>
                <a:gd name="T15" fmla="*/ 277 h 412"/>
                <a:gd name="T16" fmla="*/ 0 w 330"/>
                <a:gd name="T17" fmla="*/ 218 h 412"/>
                <a:gd name="T18" fmla="*/ 0 w 330"/>
                <a:gd name="T19" fmla="*/ 34 h 412"/>
                <a:gd name="T20" fmla="*/ 34 w 330"/>
                <a:gd name="T21" fmla="*/ 0 h 412"/>
                <a:gd name="T22" fmla="*/ 296 w 330"/>
                <a:gd name="T2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0" h="412">
                  <a:moveTo>
                    <a:pt x="296" y="0"/>
                  </a:moveTo>
                  <a:cubicBezTo>
                    <a:pt x="314" y="0"/>
                    <a:pt x="330" y="15"/>
                    <a:pt x="330" y="34"/>
                  </a:cubicBezTo>
                  <a:cubicBezTo>
                    <a:pt x="330" y="218"/>
                    <a:pt x="330" y="218"/>
                    <a:pt x="330" y="218"/>
                  </a:cubicBezTo>
                  <a:cubicBezTo>
                    <a:pt x="330" y="240"/>
                    <a:pt x="321" y="261"/>
                    <a:pt x="305" y="277"/>
                  </a:cubicBezTo>
                  <a:cubicBezTo>
                    <a:pt x="173" y="409"/>
                    <a:pt x="173" y="409"/>
                    <a:pt x="173" y="409"/>
                  </a:cubicBezTo>
                  <a:cubicBezTo>
                    <a:pt x="171" y="411"/>
                    <a:pt x="168" y="412"/>
                    <a:pt x="165" y="412"/>
                  </a:cubicBezTo>
                  <a:cubicBezTo>
                    <a:pt x="161" y="412"/>
                    <a:pt x="158" y="411"/>
                    <a:pt x="156" y="409"/>
                  </a:cubicBezTo>
                  <a:cubicBezTo>
                    <a:pt x="24" y="277"/>
                    <a:pt x="24" y="277"/>
                    <a:pt x="24" y="277"/>
                  </a:cubicBezTo>
                  <a:cubicBezTo>
                    <a:pt x="8" y="261"/>
                    <a:pt x="0" y="240"/>
                    <a:pt x="0" y="2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4972051" y="1800225"/>
            <a:ext cx="1441450" cy="2470150"/>
            <a:chOff x="4972051" y="1800225"/>
            <a:chExt cx="1441450" cy="2470150"/>
          </a:xfrm>
        </p:grpSpPr>
        <p:sp>
          <p:nvSpPr>
            <p:cNvPr id="66" name="Freeform 169"/>
            <p:cNvSpPr>
              <a:spLocks/>
            </p:cNvSpPr>
            <p:nvPr/>
          </p:nvSpPr>
          <p:spPr bwMode="auto">
            <a:xfrm>
              <a:off x="6197601" y="1822450"/>
              <a:ext cx="190500" cy="98425"/>
            </a:xfrm>
            <a:custGeom>
              <a:avLst/>
              <a:gdLst>
                <a:gd name="T0" fmla="*/ 0 w 60"/>
                <a:gd name="T1" fmla="*/ 31 h 31"/>
                <a:gd name="T2" fmla="*/ 30 w 60"/>
                <a:gd name="T3" fmla="*/ 0 h 31"/>
                <a:gd name="T4" fmla="*/ 60 w 60"/>
                <a:gd name="T5" fmla="*/ 31 h 31"/>
                <a:gd name="T6" fmla="*/ 0 w 60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31">
                  <a:moveTo>
                    <a:pt x="0" y="31"/>
                  </a:moveTo>
                  <a:cubicBezTo>
                    <a:pt x="0" y="14"/>
                    <a:pt x="13" y="0"/>
                    <a:pt x="30" y="0"/>
                  </a:cubicBezTo>
                  <a:cubicBezTo>
                    <a:pt x="47" y="0"/>
                    <a:pt x="60" y="14"/>
                    <a:pt x="60" y="31"/>
                  </a:cubicBezTo>
                  <a:cubicBezTo>
                    <a:pt x="0" y="31"/>
                    <a:pt x="0" y="31"/>
                    <a:pt x="0" y="31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72"/>
            <p:cNvSpPr>
              <a:spLocks/>
            </p:cNvSpPr>
            <p:nvPr/>
          </p:nvSpPr>
          <p:spPr bwMode="auto">
            <a:xfrm>
              <a:off x="6197601" y="1920875"/>
              <a:ext cx="41275" cy="0"/>
            </a:xfrm>
            <a:custGeom>
              <a:avLst/>
              <a:gdLst>
                <a:gd name="T0" fmla="*/ 13 w 13"/>
                <a:gd name="T1" fmla="*/ 0 w 13"/>
                <a:gd name="T2" fmla="*/ 0 w 13"/>
                <a:gd name="T3" fmla="*/ 0 w 13"/>
                <a:gd name="T4" fmla="*/ 13 w 13"/>
                <a:gd name="T5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426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5038726" y="1831975"/>
              <a:ext cx="1254125" cy="2438400"/>
            </a:xfrm>
            <a:custGeom>
              <a:avLst/>
              <a:gdLst>
                <a:gd name="connsiteX0" fmla="*/ 1254125 w 1254125"/>
                <a:gd name="connsiteY0" fmla="*/ 0 h 2438400"/>
                <a:gd name="connsiteX1" fmla="*/ 1200150 w 1254125"/>
                <a:gd name="connsiteY1" fmla="*/ 88900 h 2438400"/>
                <a:gd name="connsiteX2" fmla="*/ 1200150 w 1254125"/>
                <a:gd name="connsiteY2" fmla="*/ 1746250 h 2438400"/>
                <a:gd name="connsiteX3" fmla="*/ 1171575 w 1254125"/>
                <a:gd name="connsiteY3" fmla="*/ 1889125 h 2438400"/>
                <a:gd name="connsiteX4" fmla="*/ 1101725 w 1254125"/>
                <a:gd name="connsiteY4" fmla="*/ 1987550 h 2438400"/>
                <a:gd name="connsiteX5" fmla="*/ 682625 w 1254125"/>
                <a:gd name="connsiteY5" fmla="*/ 2406650 h 2438400"/>
                <a:gd name="connsiteX6" fmla="*/ 600075 w 1254125"/>
                <a:gd name="connsiteY6" fmla="*/ 2438400 h 2438400"/>
                <a:gd name="connsiteX7" fmla="*/ 520700 w 1254125"/>
                <a:gd name="connsiteY7" fmla="*/ 2406650 h 2438400"/>
                <a:gd name="connsiteX8" fmla="*/ 101600 w 1254125"/>
                <a:gd name="connsiteY8" fmla="*/ 1987550 h 2438400"/>
                <a:gd name="connsiteX9" fmla="*/ 31750 w 1254125"/>
                <a:gd name="connsiteY9" fmla="*/ 1889125 h 2438400"/>
                <a:gd name="connsiteX10" fmla="*/ 0 w 1254125"/>
                <a:gd name="connsiteY10" fmla="*/ 1746250 h 2438400"/>
                <a:gd name="connsiteX11" fmla="*/ 0 w 1254125"/>
                <a:gd name="connsiteY11" fmla="*/ 88900 h 2438400"/>
                <a:gd name="connsiteX12" fmla="*/ 1158875 w 1254125"/>
                <a:gd name="connsiteY12" fmla="*/ 88900 h 2438400"/>
                <a:gd name="connsiteX13" fmla="*/ 1164034 w 1254125"/>
                <a:gd name="connsiteY13" fmla="*/ 88900 h 2438400"/>
                <a:gd name="connsiteX14" fmla="*/ 1165225 w 1254125"/>
                <a:gd name="connsiteY14" fmla="*/ 88900 h 2438400"/>
                <a:gd name="connsiteX15" fmla="*/ 1254125 w 1254125"/>
                <a:gd name="connsiteY15" fmla="*/ 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4125" h="2438400">
                  <a:moveTo>
                    <a:pt x="1254125" y="0"/>
                  </a:moveTo>
                  <a:cubicBezTo>
                    <a:pt x="1254125" y="0"/>
                    <a:pt x="1200150" y="25400"/>
                    <a:pt x="1200150" y="88900"/>
                  </a:cubicBezTo>
                  <a:cubicBezTo>
                    <a:pt x="1200150" y="88900"/>
                    <a:pt x="1200150" y="88900"/>
                    <a:pt x="1200150" y="1746250"/>
                  </a:cubicBezTo>
                  <a:cubicBezTo>
                    <a:pt x="1200150" y="1793875"/>
                    <a:pt x="1190625" y="1844675"/>
                    <a:pt x="1171575" y="1889125"/>
                  </a:cubicBezTo>
                  <a:cubicBezTo>
                    <a:pt x="1152525" y="1924050"/>
                    <a:pt x="1130300" y="1958975"/>
                    <a:pt x="1101725" y="1987550"/>
                  </a:cubicBezTo>
                  <a:cubicBezTo>
                    <a:pt x="1101725" y="1987550"/>
                    <a:pt x="1101725" y="1987550"/>
                    <a:pt x="682625" y="2406650"/>
                  </a:cubicBezTo>
                  <a:cubicBezTo>
                    <a:pt x="660400" y="2428875"/>
                    <a:pt x="631825" y="2438400"/>
                    <a:pt x="600075" y="2438400"/>
                  </a:cubicBezTo>
                  <a:cubicBezTo>
                    <a:pt x="571500" y="2438400"/>
                    <a:pt x="542925" y="2428875"/>
                    <a:pt x="520700" y="2406650"/>
                  </a:cubicBezTo>
                  <a:cubicBezTo>
                    <a:pt x="520700" y="2406650"/>
                    <a:pt x="520700" y="2406650"/>
                    <a:pt x="101600" y="1987550"/>
                  </a:cubicBezTo>
                  <a:cubicBezTo>
                    <a:pt x="73025" y="1958975"/>
                    <a:pt x="50800" y="1924050"/>
                    <a:pt x="31750" y="1889125"/>
                  </a:cubicBezTo>
                  <a:cubicBezTo>
                    <a:pt x="12700" y="1844675"/>
                    <a:pt x="0" y="1793875"/>
                    <a:pt x="0" y="1746250"/>
                  </a:cubicBezTo>
                  <a:cubicBezTo>
                    <a:pt x="0" y="1746250"/>
                    <a:pt x="0" y="1746250"/>
                    <a:pt x="0" y="88900"/>
                  </a:cubicBezTo>
                  <a:cubicBezTo>
                    <a:pt x="0" y="88900"/>
                    <a:pt x="0" y="88900"/>
                    <a:pt x="1158875" y="88900"/>
                  </a:cubicBezTo>
                  <a:cubicBezTo>
                    <a:pt x="1158875" y="88900"/>
                    <a:pt x="1158875" y="88900"/>
                    <a:pt x="1164034" y="88900"/>
                  </a:cubicBezTo>
                  <a:lnTo>
                    <a:pt x="1165225" y="88900"/>
                  </a:lnTo>
                  <a:cubicBezTo>
                    <a:pt x="1165225" y="38100"/>
                    <a:pt x="1206500" y="0"/>
                    <a:pt x="1254125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9" name="Freeform 174"/>
            <p:cNvSpPr>
              <a:spLocks/>
            </p:cNvSpPr>
            <p:nvPr/>
          </p:nvSpPr>
          <p:spPr bwMode="auto">
            <a:xfrm>
              <a:off x="5572126" y="1800225"/>
              <a:ext cx="841375" cy="2438400"/>
            </a:xfrm>
            <a:custGeom>
              <a:avLst/>
              <a:gdLst>
                <a:gd name="T0" fmla="*/ 0 w 265"/>
                <a:gd name="T1" fmla="*/ 768 h 768"/>
                <a:gd name="T2" fmla="*/ 17 w 265"/>
                <a:gd name="T3" fmla="*/ 768 h 768"/>
                <a:gd name="T4" fmla="*/ 42 w 265"/>
                <a:gd name="T5" fmla="*/ 758 h 768"/>
                <a:gd name="T6" fmla="*/ 169 w 265"/>
                <a:gd name="T7" fmla="*/ 631 h 768"/>
                <a:gd name="T8" fmla="*/ 199 w 265"/>
                <a:gd name="T9" fmla="*/ 558 h 768"/>
                <a:gd name="T10" fmla="*/ 199 w 265"/>
                <a:gd name="T11" fmla="*/ 38 h 768"/>
                <a:gd name="T12" fmla="*/ 227 w 265"/>
                <a:gd name="T13" fmla="*/ 10 h 768"/>
                <a:gd name="T14" fmla="*/ 227 w 265"/>
                <a:gd name="T15" fmla="*/ 10 h 768"/>
                <a:gd name="T16" fmla="*/ 255 w 265"/>
                <a:gd name="T17" fmla="*/ 38 h 768"/>
                <a:gd name="T18" fmla="*/ 265 w 265"/>
                <a:gd name="T19" fmla="*/ 38 h 768"/>
                <a:gd name="T20" fmla="*/ 227 w 265"/>
                <a:gd name="T21" fmla="*/ 0 h 768"/>
                <a:gd name="T22" fmla="*/ 227 w 265"/>
                <a:gd name="T23" fmla="*/ 0 h 768"/>
                <a:gd name="T24" fmla="*/ 225 w 265"/>
                <a:gd name="T25" fmla="*/ 0 h 768"/>
                <a:gd name="T26" fmla="*/ 225 w 265"/>
                <a:gd name="T27" fmla="*/ 0 h 768"/>
                <a:gd name="T28" fmla="*/ 187 w 265"/>
                <a:gd name="T29" fmla="*/ 38 h 768"/>
                <a:gd name="T30" fmla="*/ 0 w 265"/>
                <a:gd name="T31" fmla="*/ 38 h 768"/>
                <a:gd name="T32" fmla="*/ 0 w 265"/>
                <a:gd name="T33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5" h="768">
                  <a:moveTo>
                    <a:pt x="0" y="768"/>
                  </a:moveTo>
                  <a:cubicBezTo>
                    <a:pt x="17" y="768"/>
                    <a:pt x="17" y="768"/>
                    <a:pt x="17" y="768"/>
                  </a:cubicBezTo>
                  <a:cubicBezTo>
                    <a:pt x="27" y="768"/>
                    <a:pt x="35" y="765"/>
                    <a:pt x="42" y="758"/>
                  </a:cubicBezTo>
                  <a:cubicBezTo>
                    <a:pt x="169" y="631"/>
                    <a:pt x="169" y="631"/>
                    <a:pt x="169" y="631"/>
                  </a:cubicBezTo>
                  <a:cubicBezTo>
                    <a:pt x="188" y="612"/>
                    <a:pt x="199" y="585"/>
                    <a:pt x="199" y="558"/>
                  </a:cubicBezTo>
                  <a:cubicBezTo>
                    <a:pt x="199" y="38"/>
                    <a:pt x="199" y="38"/>
                    <a:pt x="199" y="38"/>
                  </a:cubicBezTo>
                  <a:cubicBezTo>
                    <a:pt x="199" y="22"/>
                    <a:pt x="212" y="10"/>
                    <a:pt x="227" y="10"/>
                  </a:cubicBezTo>
                  <a:cubicBezTo>
                    <a:pt x="227" y="10"/>
                    <a:pt x="227" y="10"/>
                    <a:pt x="227" y="10"/>
                  </a:cubicBezTo>
                  <a:cubicBezTo>
                    <a:pt x="242" y="10"/>
                    <a:pt x="255" y="22"/>
                    <a:pt x="255" y="38"/>
                  </a:cubicBezTo>
                  <a:cubicBezTo>
                    <a:pt x="265" y="38"/>
                    <a:pt x="265" y="38"/>
                    <a:pt x="265" y="38"/>
                  </a:cubicBezTo>
                  <a:cubicBezTo>
                    <a:pt x="265" y="17"/>
                    <a:pt x="248" y="0"/>
                    <a:pt x="227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6" y="0"/>
                    <a:pt x="225" y="0"/>
                    <a:pt x="225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4" y="0"/>
                    <a:pt x="187" y="17"/>
                    <a:pt x="187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76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75"/>
            <p:cNvSpPr>
              <a:spLocks/>
            </p:cNvSpPr>
            <p:nvPr/>
          </p:nvSpPr>
          <p:spPr bwMode="auto">
            <a:xfrm>
              <a:off x="4972051" y="1800225"/>
              <a:ext cx="1320800" cy="2438400"/>
            </a:xfrm>
            <a:custGeom>
              <a:avLst/>
              <a:gdLst>
                <a:gd name="T0" fmla="*/ 416 w 416"/>
                <a:gd name="T1" fmla="*/ 0 h 768"/>
                <a:gd name="T2" fmla="*/ 414 w 416"/>
                <a:gd name="T3" fmla="*/ 0 h 768"/>
                <a:gd name="T4" fmla="*/ 389 w 416"/>
                <a:gd name="T5" fmla="*/ 11 h 768"/>
                <a:gd name="T6" fmla="*/ 378 w 416"/>
                <a:gd name="T7" fmla="*/ 38 h 768"/>
                <a:gd name="T8" fmla="*/ 378 w 416"/>
                <a:gd name="T9" fmla="*/ 550 h 768"/>
                <a:gd name="T10" fmla="*/ 347 w 416"/>
                <a:gd name="T11" fmla="*/ 626 h 768"/>
                <a:gd name="T12" fmla="*/ 215 w 416"/>
                <a:gd name="T13" fmla="*/ 758 h 768"/>
                <a:gd name="T14" fmla="*/ 189 w 416"/>
                <a:gd name="T15" fmla="*/ 768 h 768"/>
                <a:gd name="T16" fmla="*/ 164 w 416"/>
                <a:gd name="T17" fmla="*/ 758 h 768"/>
                <a:gd name="T18" fmla="*/ 32 w 416"/>
                <a:gd name="T19" fmla="*/ 626 h 768"/>
                <a:gd name="T20" fmla="*/ 0 w 416"/>
                <a:gd name="T21" fmla="*/ 550 h 768"/>
                <a:gd name="T22" fmla="*/ 0 w 416"/>
                <a:gd name="T23" fmla="*/ 38 h 768"/>
                <a:gd name="T24" fmla="*/ 11 w 416"/>
                <a:gd name="T25" fmla="*/ 11 h 768"/>
                <a:gd name="T26" fmla="*/ 38 w 416"/>
                <a:gd name="T27" fmla="*/ 0 h 768"/>
                <a:gd name="T28" fmla="*/ 416 w 416"/>
                <a:gd name="T29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6" h="768">
                  <a:moveTo>
                    <a:pt x="416" y="0"/>
                  </a:moveTo>
                  <a:cubicBezTo>
                    <a:pt x="415" y="0"/>
                    <a:pt x="414" y="0"/>
                    <a:pt x="414" y="0"/>
                  </a:cubicBezTo>
                  <a:cubicBezTo>
                    <a:pt x="405" y="1"/>
                    <a:pt x="396" y="4"/>
                    <a:pt x="389" y="11"/>
                  </a:cubicBezTo>
                  <a:cubicBezTo>
                    <a:pt x="382" y="18"/>
                    <a:pt x="378" y="28"/>
                    <a:pt x="378" y="38"/>
                  </a:cubicBezTo>
                  <a:cubicBezTo>
                    <a:pt x="378" y="550"/>
                    <a:pt x="378" y="550"/>
                    <a:pt x="378" y="550"/>
                  </a:cubicBezTo>
                  <a:cubicBezTo>
                    <a:pt x="378" y="578"/>
                    <a:pt x="367" y="606"/>
                    <a:pt x="347" y="626"/>
                  </a:cubicBezTo>
                  <a:cubicBezTo>
                    <a:pt x="215" y="758"/>
                    <a:pt x="215" y="758"/>
                    <a:pt x="215" y="758"/>
                  </a:cubicBezTo>
                  <a:cubicBezTo>
                    <a:pt x="208" y="765"/>
                    <a:pt x="199" y="768"/>
                    <a:pt x="189" y="768"/>
                  </a:cubicBezTo>
                  <a:cubicBezTo>
                    <a:pt x="180" y="768"/>
                    <a:pt x="171" y="765"/>
                    <a:pt x="164" y="758"/>
                  </a:cubicBezTo>
                  <a:cubicBezTo>
                    <a:pt x="32" y="626"/>
                    <a:pt x="32" y="626"/>
                    <a:pt x="32" y="626"/>
                  </a:cubicBezTo>
                  <a:cubicBezTo>
                    <a:pt x="12" y="606"/>
                    <a:pt x="0" y="578"/>
                    <a:pt x="0" y="55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8"/>
                    <a:pt x="4" y="18"/>
                    <a:pt x="11" y="11"/>
                  </a:cubicBezTo>
                  <a:cubicBezTo>
                    <a:pt x="19" y="4"/>
                    <a:pt x="28" y="0"/>
                    <a:pt x="38" y="0"/>
                  </a:cubicBezTo>
                  <a:lnTo>
                    <a:pt x="4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76"/>
            <p:cNvSpPr>
              <a:spLocks/>
            </p:cNvSpPr>
            <p:nvPr/>
          </p:nvSpPr>
          <p:spPr bwMode="auto">
            <a:xfrm>
              <a:off x="5048251" y="2854325"/>
              <a:ext cx="1047750" cy="1308100"/>
            </a:xfrm>
            <a:custGeom>
              <a:avLst/>
              <a:gdLst>
                <a:gd name="T0" fmla="*/ 296 w 330"/>
                <a:gd name="T1" fmla="*/ 0 h 412"/>
                <a:gd name="T2" fmla="*/ 330 w 330"/>
                <a:gd name="T3" fmla="*/ 34 h 412"/>
                <a:gd name="T4" fmla="*/ 330 w 330"/>
                <a:gd name="T5" fmla="*/ 218 h 412"/>
                <a:gd name="T6" fmla="*/ 306 w 330"/>
                <a:gd name="T7" fmla="*/ 277 h 412"/>
                <a:gd name="T8" fmla="*/ 174 w 330"/>
                <a:gd name="T9" fmla="*/ 409 h 412"/>
                <a:gd name="T10" fmla="*/ 165 w 330"/>
                <a:gd name="T11" fmla="*/ 412 h 412"/>
                <a:gd name="T12" fmla="*/ 157 w 330"/>
                <a:gd name="T13" fmla="*/ 409 h 412"/>
                <a:gd name="T14" fmla="*/ 25 w 330"/>
                <a:gd name="T15" fmla="*/ 277 h 412"/>
                <a:gd name="T16" fmla="*/ 0 w 330"/>
                <a:gd name="T17" fmla="*/ 218 h 412"/>
                <a:gd name="T18" fmla="*/ 0 w 330"/>
                <a:gd name="T19" fmla="*/ 34 h 412"/>
                <a:gd name="T20" fmla="*/ 34 w 330"/>
                <a:gd name="T21" fmla="*/ 0 h 412"/>
                <a:gd name="T22" fmla="*/ 296 w 330"/>
                <a:gd name="T2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0" h="412">
                  <a:moveTo>
                    <a:pt x="296" y="0"/>
                  </a:moveTo>
                  <a:cubicBezTo>
                    <a:pt x="315" y="0"/>
                    <a:pt x="330" y="15"/>
                    <a:pt x="330" y="34"/>
                  </a:cubicBezTo>
                  <a:cubicBezTo>
                    <a:pt x="330" y="218"/>
                    <a:pt x="330" y="218"/>
                    <a:pt x="330" y="218"/>
                  </a:cubicBezTo>
                  <a:cubicBezTo>
                    <a:pt x="330" y="240"/>
                    <a:pt x="322" y="261"/>
                    <a:pt x="306" y="277"/>
                  </a:cubicBezTo>
                  <a:cubicBezTo>
                    <a:pt x="174" y="409"/>
                    <a:pt x="174" y="409"/>
                    <a:pt x="174" y="409"/>
                  </a:cubicBezTo>
                  <a:cubicBezTo>
                    <a:pt x="171" y="411"/>
                    <a:pt x="168" y="412"/>
                    <a:pt x="165" y="412"/>
                  </a:cubicBezTo>
                  <a:cubicBezTo>
                    <a:pt x="162" y="412"/>
                    <a:pt x="159" y="411"/>
                    <a:pt x="157" y="409"/>
                  </a:cubicBezTo>
                  <a:cubicBezTo>
                    <a:pt x="25" y="277"/>
                    <a:pt x="25" y="277"/>
                    <a:pt x="25" y="277"/>
                  </a:cubicBezTo>
                  <a:cubicBezTo>
                    <a:pt x="9" y="261"/>
                    <a:pt x="0" y="240"/>
                    <a:pt x="0" y="2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4" y="0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7005638" y="1800225"/>
            <a:ext cx="1438275" cy="2470149"/>
            <a:chOff x="7005638" y="1800225"/>
            <a:chExt cx="1438275" cy="4298950"/>
          </a:xfrm>
        </p:grpSpPr>
        <p:sp>
          <p:nvSpPr>
            <p:cNvPr id="73" name="Freeform 177"/>
            <p:cNvSpPr>
              <a:spLocks/>
            </p:cNvSpPr>
            <p:nvPr/>
          </p:nvSpPr>
          <p:spPr bwMode="auto">
            <a:xfrm>
              <a:off x="8228013" y="1822450"/>
              <a:ext cx="193675" cy="98425"/>
            </a:xfrm>
            <a:custGeom>
              <a:avLst/>
              <a:gdLst>
                <a:gd name="T0" fmla="*/ 0 w 61"/>
                <a:gd name="T1" fmla="*/ 31 h 31"/>
                <a:gd name="T2" fmla="*/ 31 w 61"/>
                <a:gd name="T3" fmla="*/ 0 h 31"/>
                <a:gd name="T4" fmla="*/ 61 w 61"/>
                <a:gd name="T5" fmla="*/ 31 h 31"/>
                <a:gd name="T6" fmla="*/ 0 w 6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31">
                  <a:moveTo>
                    <a:pt x="0" y="31"/>
                  </a:moveTo>
                  <a:cubicBezTo>
                    <a:pt x="0" y="14"/>
                    <a:pt x="14" y="0"/>
                    <a:pt x="31" y="0"/>
                  </a:cubicBezTo>
                  <a:cubicBezTo>
                    <a:pt x="47" y="0"/>
                    <a:pt x="61" y="14"/>
                    <a:pt x="61" y="31"/>
                  </a:cubicBezTo>
                  <a:cubicBezTo>
                    <a:pt x="0" y="31"/>
                    <a:pt x="0" y="31"/>
                    <a:pt x="0" y="3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80"/>
            <p:cNvSpPr>
              <a:spLocks/>
            </p:cNvSpPr>
            <p:nvPr/>
          </p:nvSpPr>
          <p:spPr bwMode="auto">
            <a:xfrm>
              <a:off x="8228013" y="1920875"/>
              <a:ext cx="44450" cy="0"/>
            </a:xfrm>
            <a:custGeom>
              <a:avLst/>
              <a:gdLst>
                <a:gd name="T0" fmla="*/ 14 w 14"/>
                <a:gd name="T1" fmla="*/ 0 w 14"/>
                <a:gd name="T2" fmla="*/ 0 w 14"/>
                <a:gd name="T3" fmla="*/ 0 w 14"/>
                <a:gd name="T4" fmla="*/ 14 w 14"/>
                <a:gd name="T5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832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7072313" y="1831975"/>
              <a:ext cx="1254125" cy="4267200"/>
            </a:xfrm>
            <a:custGeom>
              <a:avLst/>
              <a:gdLst>
                <a:gd name="connsiteX0" fmla="*/ 1254125 w 1254125"/>
                <a:gd name="connsiteY0" fmla="*/ 0 h 4267200"/>
                <a:gd name="connsiteX1" fmla="*/ 1200150 w 1254125"/>
                <a:gd name="connsiteY1" fmla="*/ 88900 h 4267200"/>
                <a:gd name="connsiteX2" fmla="*/ 1200150 w 1254125"/>
                <a:gd name="connsiteY2" fmla="*/ 1889125 h 4267200"/>
                <a:gd name="connsiteX3" fmla="*/ 1200150 w 1254125"/>
                <a:gd name="connsiteY3" fmla="*/ 3571875 h 4267200"/>
                <a:gd name="connsiteX4" fmla="*/ 1098550 w 1254125"/>
                <a:gd name="connsiteY4" fmla="*/ 3813175 h 4267200"/>
                <a:gd name="connsiteX5" fmla="*/ 679450 w 1254125"/>
                <a:gd name="connsiteY5" fmla="*/ 4232275 h 4267200"/>
                <a:gd name="connsiteX6" fmla="*/ 600075 w 1254125"/>
                <a:gd name="connsiteY6" fmla="*/ 4267200 h 4267200"/>
                <a:gd name="connsiteX7" fmla="*/ 520700 w 1254125"/>
                <a:gd name="connsiteY7" fmla="*/ 4232275 h 4267200"/>
                <a:gd name="connsiteX8" fmla="*/ 101600 w 1254125"/>
                <a:gd name="connsiteY8" fmla="*/ 3813175 h 4267200"/>
                <a:gd name="connsiteX9" fmla="*/ 0 w 1254125"/>
                <a:gd name="connsiteY9" fmla="*/ 3571875 h 4267200"/>
                <a:gd name="connsiteX10" fmla="*/ 0 w 1254125"/>
                <a:gd name="connsiteY10" fmla="*/ 1889125 h 4267200"/>
                <a:gd name="connsiteX11" fmla="*/ 0 w 1254125"/>
                <a:gd name="connsiteY11" fmla="*/ 88900 h 4267200"/>
                <a:gd name="connsiteX12" fmla="*/ 1155700 w 1254125"/>
                <a:gd name="connsiteY12" fmla="*/ 88900 h 4267200"/>
                <a:gd name="connsiteX13" fmla="*/ 1161256 w 1254125"/>
                <a:gd name="connsiteY13" fmla="*/ 88900 h 4267200"/>
                <a:gd name="connsiteX14" fmla="*/ 1165225 w 1254125"/>
                <a:gd name="connsiteY14" fmla="*/ 88900 h 4267200"/>
                <a:gd name="connsiteX15" fmla="*/ 1254125 w 1254125"/>
                <a:gd name="connsiteY15" fmla="*/ 0 h 42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4125" h="4267200">
                  <a:moveTo>
                    <a:pt x="1254125" y="0"/>
                  </a:moveTo>
                  <a:cubicBezTo>
                    <a:pt x="1254125" y="0"/>
                    <a:pt x="1200150" y="25400"/>
                    <a:pt x="1200150" y="88900"/>
                  </a:cubicBezTo>
                  <a:cubicBezTo>
                    <a:pt x="1200150" y="88900"/>
                    <a:pt x="1200150" y="88900"/>
                    <a:pt x="1200150" y="1889125"/>
                  </a:cubicBezTo>
                  <a:cubicBezTo>
                    <a:pt x="1200150" y="1889125"/>
                    <a:pt x="1200150" y="1889125"/>
                    <a:pt x="1200150" y="3571875"/>
                  </a:cubicBezTo>
                  <a:cubicBezTo>
                    <a:pt x="1200150" y="3660775"/>
                    <a:pt x="1165225" y="3749675"/>
                    <a:pt x="1098550" y="3813175"/>
                  </a:cubicBezTo>
                  <a:cubicBezTo>
                    <a:pt x="1098550" y="3813175"/>
                    <a:pt x="1098550" y="3813175"/>
                    <a:pt x="679450" y="4232275"/>
                  </a:cubicBezTo>
                  <a:cubicBezTo>
                    <a:pt x="660400" y="4254500"/>
                    <a:pt x="631825" y="4267200"/>
                    <a:pt x="600075" y="4267200"/>
                  </a:cubicBezTo>
                  <a:cubicBezTo>
                    <a:pt x="568325" y="4267200"/>
                    <a:pt x="539750" y="4254500"/>
                    <a:pt x="520700" y="4232275"/>
                  </a:cubicBezTo>
                  <a:cubicBezTo>
                    <a:pt x="520700" y="4232275"/>
                    <a:pt x="520700" y="4232275"/>
                    <a:pt x="101600" y="3813175"/>
                  </a:cubicBezTo>
                  <a:cubicBezTo>
                    <a:pt x="34925" y="3749675"/>
                    <a:pt x="0" y="3660775"/>
                    <a:pt x="0" y="3571875"/>
                  </a:cubicBezTo>
                  <a:cubicBezTo>
                    <a:pt x="0" y="3571875"/>
                    <a:pt x="0" y="3571875"/>
                    <a:pt x="0" y="1889125"/>
                  </a:cubicBezTo>
                  <a:cubicBezTo>
                    <a:pt x="0" y="1889125"/>
                    <a:pt x="0" y="1889125"/>
                    <a:pt x="0" y="88900"/>
                  </a:cubicBezTo>
                  <a:cubicBezTo>
                    <a:pt x="0" y="88900"/>
                    <a:pt x="0" y="88900"/>
                    <a:pt x="1155700" y="88900"/>
                  </a:cubicBezTo>
                  <a:cubicBezTo>
                    <a:pt x="1155700" y="88900"/>
                    <a:pt x="1155700" y="88900"/>
                    <a:pt x="1161256" y="88900"/>
                  </a:cubicBezTo>
                  <a:lnTo>
                    <a:pt x="1165225" y="88900"/>
                  </a:lnTo>
                  <a:cubicBezTo>
                    <a:pt x="1165225" y="38100"/>
                    <a:pt x="1203325" y="0"/>
                    <a:pt x="1254125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6" name="Freeform 182"/>
            <p:cNvSpPr>
              <a:spLocks/>
            </p:cNvSpPr>
            <p:nvPr/>
          </p:nvSpPr>
          <p:spPr bwMode="auto">
            <a:xfrm>
              <a:off x="7605713" y="1800225"/>
              <a:ext cx="838200" cy="4267200"/>
            </a:xfrm>
            <a:custGeom>
              <a:avLst/>
              <a:gdLst>
                <a:gd name="T0" fmla="*/ 0 w 264"/>
                <a:gd name="T1" fmla="*/ 1344 h 1344"/>
                <a:gd name="T2" fmla="*/ 17 w 264"/>
                <a:gd name="T3" fmla="*/ 1344 h 1344"/>
                <a:gd name="T4" fmla="*/ 41 w 264"/>
                <a:gd name="T5" fmla="*/ 1333 h 1344"/>
                <a:gd name="T6" fmla="*/ 169 w 264"/>
                <a:gd name="T7" fmla="*/ 1206 h 1344"/>
                <a:gd name="T8" fmla="*/ 199 w 264"/>
                <a:gd name="T9" fmla="*/ 1133 h 1344"/>
                <a:gd name="T10" fmla="*/ 199 w 264"/>
                <a:gd name="T11" fmla="*/ 38 h 1344"/>
                <a:gd name="T12" fmla="*/ 227 w 264"/>
                <a:gd name="T13" fmla="*/ 10 h 1344"/>
                <a:gd name="T14" fmla="*/ 227 w 264"/>
                <a:gd name="T15" fmla="*/ 10 h 1344"/>
                <a:gd name="T16" fmla="*/ 254 w 264"/>
                <a:gd name="T17" fmla="*/ 38 h 1344"/>
                <a:gd name="T18" fmla="*/ 264 w 264"/>
                <a:gd name="T19" fmla="*/ 38 h 1344"/>
                <a:gd name="T20" fmla="*/ 227 w 264"/>
                <a:gd name="T21" fmla="*/ 0 h 1344"/>
                <a:gd name="T22" fmla="*/ 226 w 264"/>
                <a:gd name="T23" fmla="*/ 0 h 1344"/>
                <a:gd name="T24" fmla="*/ 224 w 264"/>
                <a:gd name="T25" fmla="*/ 0 h 1344"/>
                <a:gd name="T26" fmla="*/ 224 w 264"/>
                <a:gd name="T27" fmla="*/ 0 h 1344"/>
                <a:gd name="T28" fmla="*/ 186 w 264"/>
                <a:gd name="T29" fmla="*/ 38 h 1344"/>
                <a:gd name="T30" fmla="*/ 0 w 264"/>
                <a:gd name="T31" fmla="*/ 38 h 1344"/>
                <a:gd name="T32" fmla="*/ 0 w 264"/>
                <a:gd name="T33" fmla="*/ 1344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4" h="1344">
                  <a:moveTo>
                    <a:pt x="0" y="1344"/>
                  </a:moveTo>
                  <a:cubicBezTo>
                    <a:pt x="17" y="1344"/>
                    <a:pt x="17" y="1344"/>
                    <a:pt x="17" y="1344"/>
                  </a:cubicBezTo>
                  <a:cubicBezTo>
                    <a:pt x="26" y="1344"/>
                    <a:pt x="35" y="1340"/>
                    <a:pt x="41" y="1333"/>
                  </a:cubicBezTo>
                  <a:cubicBezTo>
                    <a:pt x="169" y="1206"/>
                    <a:pt x="169" y="1206"/>
                    <a:pt x="169" y="1206"/>
                  </a:cubicBezTo>
                  <a:cubicBezTo>
                    <a:pt x="188" y="1187"/>
                    <a:pt x="199" y="1160"/>
                    <a:pt x="199" y="1133"/>
                  </a:cubicBezTo>
                  <a:cubicBezTo>
                    <a:pt x="199" y="38"/>
                    <a:pt x="199" y="38"/>
                    <a:pt x="199" y="38"/>
                  </a:cubicBezTo>
                  <a:cubicBezTo>
                    <a:pt x="199" y="22"/>
                    <a:pt x="211" y="10"/>
                    <a:pt x="227" y="10"/>
                  </a:cubicBezTo>
                  <a:cubicBezTo>
                    <a:pt x="227" y="10"/>
                    <a:pt x="227" y="10"/>
                    <a:pt x="227" y="10"/>
                  </a:cubicBezTo>
                  <a:cubicBezTo>
                    <a:pt x="242" y="10"/>
                    <a:pt x="254" y="22"/>
                    <a:pt x="254" y="38"/>
                  </a:cubicBezTo>
                  <a:cubicBezTo>
                    <a:pt x="264" y="38"/>
                    <a:pt x="264" y="38"/>
                    <a:pt x="264" y="38"/>
                  </a:cubicBezTo>
                  <a:cubicBezTo>
                    <a:pt x="264" y="17"/>
                    <a:pt x="248" y="0"/>
                    <a:pt x="227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25" y="0"/>
                    <a:pt x="22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03" y="0"/>
                    <a:pt x="186" y="17"/>
                    <a:pt x="186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134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83"/>
            <p:cNvSpPr>
              <a:spLocks/>
            </p:cNvSpPr>
            <p:nvPr/>
          </p:nvSpPr>
          <p:spPr bwMode="auto">
            <a:xfrm>
              <a:off x="7005638" y="1800225"/>
              <a:ext cx="1317625" cy="4267200"/>
            </a:xfrm>
            <a:custGeom>
              <a:avLst/>
              <a:gdLst>
                <a:gd name="T0" fmla="*/ 415 w 415"/>
                <a:gd name="T1" fmla="*/ 0 h 1344"/>
                <a:gd name="T2" fmla="*/ 413 w 415"/>
                <a:gd name="T3" fmla="*/ 0 h 1344"/>
                <a:gd name="T4" fmla="*/ 389 w 415"/>
                <a:gd name="T5" fmla="*/ 11 h 1344"/>
                <a:gd name="T6" fmla="*/ 378 w 415"/>
                <a:gd name="T7" fmla="*/ 38 h 1344"/>
                <a:gd name="T8" fmla="*/ 378 w 415"/>
                <a:gd name="T9" fmla="*/ 1125 h 1344"/>
                <a:gd name="T10" fmla="*/ 346 w 415"/>
                <a:gd name="T11" fmla="*/ 1201 h 1344"/>
                <a:gd name="T12" fmla="*/ 214 w 415"/>
                <a:gd name="T13" fmla="*/ 1333 h 1344"/>
                <a:gd name="T14" fmla="*/ 189 w 415"/>
                <a:gd name="T15" fmla="*/ 1344 h 1344"/>
                <a:gd name="T16" fmla="*/ 163 w 415"/>
                <a:gd name="T17" fmla="*/ 1333 h 1344"/>
                <a:gd name="T18" fmla="*/ 32 w 415"/>
                <a:gd name="T19" fmla="*/ 1201 h 1344"/>
                <a:gd name="T20" fmla="*/ 0 w 415"/>
                <a:gd name="T21" fmla="*/ 1125 h 1344"/>
                <a:gd name="T22" fmla="*/ 0 w 415"/>
                <a:gd name="T23" fmla="*/ 38 h 1344"/>
                <a:gd name="T24" fmla="*/ 11 w 415"/>
                <a:gd name="T25" fmla="*/ 11 h 1344"/>
                <a:gd name="T26" fmla="*/ 38 w 415"/>
                <a:gd name="T27" fmla="*/ 0 h 1344"/>
                <a:gd name="T28" fmla="*/ 415 w 415"/>
                <a:gd name="T29" fmla="*/ 0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5" h="1344">
                  <a:moveTo>
                    <a:pt x="415" y="0"/>
                  </a:moveTo>
                  <a:cubicBezTo>
                    <a:pt x="415" y="0"/>
                    <a:pt x="414" y="0"/>
                    <a:pt x="413" y="0"/>
                  </a:cubicBezTo>
                  <a:cubicBezTo>
                    <a:pt x="404" y="1"/>
                    <a:pt x="395" y="4"/>
                    <a:pt x="389" y="11"/>
                  </a:cubicBezTo>
                  <a:cubicBezTo>
                    <a:pt x="382" y="18"/>
                    <a:pt x="378" y="28"/>
                    <a:pt x="378" y="38"/>
                  </a:cubicBezTo>
                  <a:cubicBezTo>
                    <a:pt x="378" y="1125"/>
                    <a:pt x="378" y="1125"/>
                    <a:pt x="378" y="1125"/>
                  </a:cubicBezTo>
                  <a:cubicBezTo>
                    <a:pt x="378" y="1153"/>
                    <a:pt x="366" y="1181"/>
                    <a:pt x="346" y="1201"/>
                  </a:cubicBezTo>
                  <a:cubicBezTo>
                    <a:pt x="214" y="1333"/>
                    <a:pt x="214" y="1333"/>
                    <a:pt x="214" y="1333"/>
                  </a:cubicBezTo>
                  <a:cubicBezTo>
                    <a:pt x="208" y="1340"/>
                    <a:pt x="198" y="1344"/>
                    <a:pt x="189" y="1344"/>
                  </a:cubicBezTo>
                  <a:cubicBezTo>
                    <a:pt x="179" y="1344"/>
                    <a:pt x="170" y="1340"/>
                    <a:pt x="163" y="1333"/>
                  </a:cubicBezTo>
                  <a:cubicBezTo>
                    <a:pt x="32" y="1201"/>
                    <a:pt x="32" y="1201"/>
                    <a:pt x="32" y="1201"/>
                  </a:cubicBezTo>
                  <a:cubicBezTo>
                    <a:pt x="11" y="1181"/>
                    <a:pt x="0" y="1153"/>
                    <a:pt x="0" y="112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8"/>
                    <a:pt x="4" y="18"/>
                    <a:pt x="11" y="11"/>
                  </a:cubicBezTo>
                  <a:cubicBezTo>
                    <a:pt x="18" y="4"/>
                    <a:pt x="28" y="0"/>
                    <a:pt x="38" y="0"/>
                  </a:cubicBezTo>
                  <a:lnTo>
                    <a:pt x="4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1" name="Freeform 90"/>
          <p:cNvSpPr>
            <a:spLocks noChangeArrowheads="1"/>
          </p:cNvSpPr>
          <p:nvPr/>
        </p:nvSpPr>
        <p:spPr bwMode="auto">
          <a:xfrm>
            <a:off x="2395538" y="3889375"/>
            <a:ext cx="287338" cy="285750"/>
          </a:xfrm>
          <a:custGeom>
            <a:avLst/>
            <a:gdLst>
              <a:gd name="connsiteX0" fmla="*/ 112713 w 287338"/>
              <a:gd name="connsiteY0" fmla="*/ 0 h 285750"/>
              <a:gd name="connsiteX1" fmla="*/ 169863 w 287338"/>
              <a:gd name="connsiteY1" fmla="*/ 0 h 285750"/>
              <a:gd name="connsiteX2" fmla="*/ 169863 w 287338"/>
              <a:gd name="connsiteY2" fmla="*/ 114300 h 285750"/>
              <a:gd name="connsiteX3" fmla="*/ 287338 w 287338"/>
              <a:gd name="connsiteY3" fmla="*/ 114300 h 285750"/>
              <a:gd name="connsiteX4" fmla="*/ 287338 w 287338"/>
              <a:gd name="connsiteY4" fmla="*/ 171450 h 285750"/>
              <a:gd name="connsiteX5" fmla="*/ 169863 w 287338"/>
              <a:gd name="connsiteY5" fmla="*/ 171450 h 285750"/>
              <a:gd name="connsiteX6" fmla="*/ 169863 w 287338"/>
              <a:gd name="connsiteY6" fmla="*/ 285750 h 285750"/>
              <a:gd name="connsiteX7" fmla="*/ 112713 w 287338"/>
              <a:gd name="connsiteY7" fmla="*/ 285750 h 285750"/>
              <a:gd name="connsiteX8" fmla="*/ 112713 w 287338"/>
              <a:gd name="connsiteY8" fmla="*/ 171450 h 285750"/>
              <a:gd name="connsiteX9" fmla="*/ 0 w 287338"/>
              <a:gd name="connsiteY9" fmla="*/ 171450 h 285750"/>
              <a:gd name="connsiteX10" fmla="*/ 0 w 287338"/>
              <a:gd name="connsiteY10" fmla="*/ 114300 h 285750"/>
              <a:gd name="connsiteX11" fmla="*/ 112713 w 287338"/>
              <a:gd name="connsiteY11" fmla="*/ 1143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7338" h="285750">
                <a:moveTo>
                  <a:pt x="112713" y="0"/>
                </a:moveTo>
                <a:lnTo>
                  <a:pt x="169863" y="0"/>
                </a:lnTo>
                <a:lnTo>
                  <a:pt x="169863" y="114300"/>
                </a:lnTo>
                <a:lnTo>
                  <a:pt x="287338" y="114300"/>
                </a:lnTo>
                <a:lnTo>
                  <a:pt x="287338" y="171450"/>
                </a:lnTo>
                <a:lnTo>
                  <a:pt x="169863" y="171450"/>
                </a:lnTo>
                <a:lnTo>
                  <a:pt x="169863" y="285750"/>
                </a:lnTo>
                <a:lnTo>
                  <a:pt x="112713" y="285750"/>
                </a:lnTo>
                <a:lnTo>
                  <a:pt x="112713" y="171450"/>
                </a:lnTo>
                <a:lnTo>
                  <a:pt x="0" y="171450"/>
                </a:lnTo>
                <a:lnTo>
                  <a:pt x="0" y="114300"/>
                </a:lnTo>
                <a:lnTo>
                  <a:pt x="112713" y="114300"/>
                </a:lnTo>
                <a:close/>
              </a:path>
            </a:pathLst>
          </a:custGeom>
          <a:solidFill>
            <a:srgbClr val="8287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2" name="Freeform 91"/>
          <p:cNvSpPr>
            <a:spLocks noChangeArrowheads="1"/>
          </p:cNvSpPr>
          <p:nvPr/>
        </p:nvSpPr>
        <p:spPr bwMode="auto">
          <a:xfrm>
            <a:off x="4429126" y="3889375"/>
            <a:ext cx="285750" cy="285750"/>
          </a:xfrm>
          <a:custGeom>
            <a:avLst/>
            <a:gdLst>
              <a:gd name="connsiteX0" fmla="*/ 114300 w 285750"/>
              <a:gd name="connsiteY0" fmla="*/ 0 h 285750"/>
              <a:gd name="connsiteX1" fmla="*/ 171450 w 285750"/>
              <a:gd name="connsiteY1" fmla="*/ 0 h 285750"/>
              <a:gd name="connsiteX2" fmla="*/ 171450 w 285750"/>
              <a:gd name="connsiteY2" fmla="*/ 114300 h 285750"/>
              <a:gd name="connsiteX3" fmla="*/ 285750 w 285750"/>
              <a:gd name="connsiteY3" fmla="*/ 114300 h 285750"/>
              <a:gd name="connsiteX4" fmla="*/ 285750 w 285750"/>
              <a:gd name="connsiteY4" fmla="*/ 171450 h 285750"/>
              <a:gd name="connsiteX5" fmla="*/ 171450 w 285750"/>
              <a:gd name="connsiteY5" fmla="*/ 171450 h 285750"/>
              <a:gd name="connsiteX6" fmla="*/ 171450 w 285750"/>
              <a:gd name="connsiteY6" fmla="*/ 285750 h 285750"/>
              <a:gd name="connsiteX7" fmla="*/ 114300 w 285750"/>
              <a:gd name="connsiteY7" fmla="*/ 285750 h 285750"/>
              <a:gd name="connsiteX8" fmla="*/ 114300 w 285750"/>
              <a:gd name="connsiteY8" fmla="*/ 171450 h 285750"/>
              <a:gd name="connsiteX9" fmla="*/ 0 w 285750"/>
              <a:gd name="connsiteY9" fmla="*/ 171450 h 285750"/>
              <a:gd name="connsiteX10" fmla="*/ 0 w 285750"/>
              <a:gd name="connsiteY10" fmla="*/ 114300 h 285750"/>
              <a:gd name="connsiteX11" fmla="*/ 114300 w 285750"/>
              <a:gd name="connsiteY11" fmla="*/ 1143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750" h="285750">
                <a:moveTo>
                  <a:pt x="114300" y="0"/>
                </a:moveTo>
                <a:lnTo>
                  <a:pt x="171450" y="0"/>
                </a:lnTo>
                <a:lnTo>
                  <a:pt x="171450" y="114300"/>
                </a:lnTo>
                <a:lnTo>
                  <a:pt x="285750" y="114300"/>
                </a:lnTo>
                <a:lnTo>
                  <a:pt x="285750" y="171450"/>
                </a:lnTo>
                <a:lnTo>
                  <a:pt x="171450" y="171450"/>
                </a:lnTo>
                <a:lnTo>
                  <a:pt x="171450" y="285750"/>
                </a:lnTo>
                <a:lnTo>
                  <a:pt x="114300" y="285750"/>
                </a:lnTo>
                <a:lnTo>
                  <a:pt x="114300" y="171450"/>
                </a:lnTo>
                <a:lnTo>
                  <a:pt x="0" y="171450"/>
                </a:lnTo>
                <a:lnTo>
                  <a:pt x="0" y="114300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8287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3" name="Freeform 92"/>
          <p:cNvSpPr>
            <a:spLocks noChangeArrowheads="1"/>
          </p:cNvSpPr>
          <p:nvPr/>
        </p:nvSpPr>
        <p:spPr bwMode="auto">
          <a:xfrm>
            <a:off x="6461126" y="3946525"/>
            <a:ext cx="288925" cy="171450"/>
          </a:xfrm>
          <a:custGeom>
            <a:avLst/>
            <a:gdLst>
              <a:gd name="connsiteX0" fmla="*/ 0 w 288925"/>
              <a:gd name="connsiteY0" fmla="*/ 114300 h 171450"/>
              <a:gd name="connsiteX1" fmla="*/ 288925 w 288925"/>
              <a:gd name="connsiteY1" fmla="*/ 114300 h 171450"/>
              <a:gd name="connsiteX2" fmla="*/ 288925 w 288925"/>
              <a:gd name="connsiteY2" fmla="*/ 171450 h 171450"/>
              <a:gd name="connsiteX3" fmla="*/ 0 w 288925"/>
              <a:gd name="connsiteY3" fmla="*/ 171450 h 171450"/>
              <a:gd name="connsiteX4" fmla="*/ 0 w 288925"/>
              <a:gd name="connsiteY4" fmla="*/ 0 h 171450"/>
              <a:gd name="connsiteX5" fmla="*/ 288925 w 288925"/>
              <a:gd name="connsiteY5" fmla="*/ 0 h 171450"/>
              <a:gd name="connsiteX6" fmla="*/ 288925 w 288925"/>
              <a:gd name="connsiteY6" fmla="*/ 57150 h 171450"/>
              <a:gd name="connsiteX7" fmla="*/ 0 w 288925"/>
              <a:gd name="connsiteY7" fmla="*/ 571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925" h="171450">
                <a:moveTo>
                  <a:pt x="0" y="114300"/>
                </a:moveTo>
                <a:lnTo>
                  <a:pt x="288925" y="114300"/>
                </a:lnTo>
                <a:lnTo>
                  <a:pt x="288925" y="171450"/>
                </a:lnTo>
                <a:lnTo>
                  <a:pt x="0" y="171450"/>
                </a:lnTo>
                <a:close/>
                <a:moveTo>
                  <a:pt x="0" y="0"/>
                </a:moveTo>
                <a:lnTo>
                  <a:pt x="288925" y="0"/>
                </a:lnTo>
                <a:lnTo>
                  <a:pt x="288925" y="57150"/>
                </a:lnTo>
                <a:lnTo>
                  <a:pt x="0" y="57150"/>
                </a:lnTo>
                <a:close/>
              </a:path>
            </a:pathLst>
          </a:custGeom>
          <a:solidFill>
            <a:srgbClr val="8287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시스템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Converting your business from Good to Great.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11188" y="4731327"/>
            <a:ext cx="1765300" cy="1123664"/>
            <a:chOff x="611188" y="4731327"/>
            <a:chExt cx="1765300" cy="1123664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>
              <a:off x="611188" y="5136846"/>
              <a:ext cx="1765300" cy="7181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ts val="1400"/>
                </a:lnSpc>
              </a:pPr>
              <a:endParaRPr lang="en-US" sz="1000" dirty="0">
                <a:solidFill>
                  <a:schemeClr val="bg2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403980" y="5066583"/>
              <a:ext cx="179715" cy="0"/>
            </a:xfrm>
            <a:prstGeom prst="line">
              <a:avLst/>
            </a:prstGeom>
            <a:ln w="254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611188" y="4731327"/>
              <a:ext cx="17653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일자형 디펜스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>
          <a:xfrm>
            <a:off x="982663" y="1994064"/>
            <a:ext cx="1047750" cy="695445"/>
            <a:chOff x="611188" y="4719451"/>
            <a:chExt cx="1765300" cy="695445"/>
          </a:xfrm>
        </p:grpSpPr>
        <p:sp>
          <p:nvSpPr>
            <p:cNvPr id="18" name="TextBox 17"/>
            <p:cNvSpPr txBox="1">
              <a:spLocks/>
            </p:cNvSpPr>
            <p:nvPr/>
          </p:nvSpPr>
          <p:spPr>
            <a:xfrm>
              <a:off x="611188" y="5071532"/>
              <a:ext cx="1765300" cy="3433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ts val="1400"/>
                </a:lnSpc>
              </a:pP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20" name="TextBox 19"/>
            <p:cNvSpPr txBox="1">
              <a:spLocks/>
            </p:cNvSpPr>
            <p:nvPr/>
          </p:nvSpPr>
          <p:spPr>
            <a:xfrm>
              <a:off x="611188" y="4719451"/>
              <a:ext cx="176530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2200" b="1" dirty="0">
                  <a:solidFill>
                    <a:schemeClr val="tx2"/>
                  </a:solidFill>
                </a:rPr>
                <a:t>디펜스</a:t>
              </a:r>
              <a:endParaRPr lang="en-US" sz="22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663296" y="4731327"/>
            <a:ext cx="1765300" cy="1123664"/>
            <a:chOff x="611188" y="4731327"/>
            <a:chExt cx="1765300" cy="1123664"/>
          </a:xfrm>
        </p:grpSpPr>
        <p:sp>
          <p:nvSpPr>
            <p:cNvPr id="28" name="TextBox 27"/>
            <p:cNvSpPr txBox="1">
              <a:spLocks/>
            </p:cNvSpPr>
            <p:nvPr/>
          </p:nvSpPr>
          <p:spPr>
            <a:xfrm>
              <a:off x="611188" y="5136846"/>
              <a:ext cx="1765300" cy="7181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ts val="1400"/>
                </a:lnSpc>
              </a:pPr>
              <a:endParaRPr lang="en-US" sz="1000" dirty="0">
                <a:solidFill>
                  <a:schemeClr val="bg2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403980" y="5066583"/>
              <a:ext cx="179715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>
              <a:spLocks/>
            </p:cNvSpPr>
            <p:nvPr/>
          </p:nvSpPr>
          <p:spPr>
            <a:xfrm>
              <a:off x="611188" y="4731327"/>
              <a:ext cx="17653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영웅 캐릭터 합성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>
            <a:grpSpLocks/>
          </p:cNvGrpSpPr>
          <p:nvPr/>
        </p:nvGrpSpPr>
        <p:grpSpPr>
          <a:xfrm>
            <a:off x="3016251" y="1994064"/>
            <a:ext cx="1047750" cy="695445"/>
            <a:chOff x="611188" y="4719451"/>
            <a:chExt cx="1765300" cy="695445"/>
          </a:xfrm>
        </p:grpSpPr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611188" y="5071532"/>
              <a:ext cx="1765300" cy="3433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ts val="1400"/>
                </a:lnSpc>
              </a:pP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11188" y="4719451"/>
              <a:ext cx="176530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2200" b="1" dirty="0">
                  <a:solidFill>
                    <a:schemeClr val="tx2"/>
                  </a:solidFill>
                </a:rPr>
                <a:t>캐릭터</a:t>
              </a:r>
              <a:endParaRPr lang="en-US" sz="22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715404" y="4731327"/>
            <a:ext cx="1765300" cy="1123664"/>
            <a:chOff x="611188" y="4731327"/>
            <a:chExt cx="1765300" cy="1123664"/>
          </a:xfrm>
        </p:grpSpPr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611188" y="5136846"/>
              <a:ext cx="1765300" cy="7181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ts val="1400"/>
                </a:lnSpc>
              </a:pPr>
              <a:endParaRPr lang="en-US" sz="1000" dirty="0">
                <a:solidFill>
                  <a:schemeClr val="bg2"/>
                </a:solidFill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1403980" y="5066583"/>
              <a:ext cx="179715" cy="0"/>
            </a:xfrm>
            <a:prstGeom prst="line">
              <a:avLst/>
            </a:prstGeom>
            <a:ln w="25400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>
              <a:spLocks/>
            </p:cNvSpPr>
            <p:nvPr/>
          </p:nvSpPr>
          <p:spPr>
            <a:xfrm>
              <a:off x="611188" y="4731327"/>
              <a:ext cx="17653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지휘관 성장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>
            <a:grpSpLocks/>
          </p:cNvGrpSpPr>
          <p:nvPr/>
        </p:nvGrpSpPr>
        <p:grpSpPr>
          <a:xfrm>
            <a:off x="5048251" y="1994064"/>
            <a:ext cx="1047750" cy="695445"/>
            <a:chOff x="611188" y="4719451"/>
            <a:chExt cx="1765300" cy="695445"/>
          </a:xfrm>
        </p:grpSpPr>
        <p:sp>
          <p:nvSpPr>
            <p:cNvPr id="35" name="TextBox 34"/>
            <p:cNvSpPr txBox="1">
              <a:spLocks/>
            </p:cNvSpPr>
            <p:nvPr/>
          </p:nvSpPr>
          <p:spPr>
            <a:xfrm>
              <a:off x="611188" y="5071532"/>
              <a:ext cx="1765300" cy="3433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ts val="1400"/>
                </a:lnSpc>
              </a:pP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36" name="TextBox 35"/>
            <p:cNvSpPr txBox="1">
              <a:spLocks/>
            </p:cNvSpPr>
            <p:nvPr/>
          </p:nvSpPr>
          <p:spPr>
            <a:xfrm>
              <a:off x="611188" y="4719451"/>
              <a:ext cx="176530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2200" b="1" dirty="0" err="1">
                  <a:solidFill>
                    <a:schemeClr val="tx2"/>
                  </a:solidFill>
                </a:rPr>
                <a:t>스탯</a:t>
              </a:r>
              <a:endParaRPr lang="en-US" sz="22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3" name="Group 42"/>
          <p:cNvGrpSpPr>
            <a:grpSpLocks/>
          </p:cNvGrpSpPr>
          <p:nvPr/>
        </p:nvGrpSpPr>
        <p:grpSpPr>
          <a:xfrm>
            <a:off x="7081838" y="2399977"/>
            <a:ext cx="1066800" cy="1015663"/>
            <a:chOff x="611188" y="4896723"/>
            <a:chExt cx="1797396" cy="525471"/>
          </a:xfrm>
        </p:grpSpPr>
        <p:sp>
          <p:nvSpPr>
            <p:cNvPr id="44" name="TextBox 43"/>
            <p:cNvSpPr txBox="1">
              <a:spLocks/>
            </p:cNvSpPr>
            <p:nvPr/>
          </p:nvSpPr>
          <p:spPr>
            <a:xfrm>
              <a:off x="611188" y="5071532"/>
              <a:ext cx="1765300" cy="1638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400"/>
                </a:lnSpc>
              </a:pP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45" name="TextBox 44"/>
            <p:cNvSpPr txBox="1">
              <a:spLocks/>
            </p:cNvSpPr>
            <p:nvPr/>
          </p:nvSpPr>
          <p:spPr>
            <a:xfrm>
              <a:off x="643284" y="4896723"/>
              <a:ext cx="1765300" cy="52547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2200" b="1" dirty="0">
                  <a:solidFill>
                    <a:schemeClr val="tx2"/>
                  </a:solidFill>
                </a:rPr>
                <a:t>좀</a:t>
              </a:r>
              <a:r>
                <a:rPr lang="ko-KR" altLang="en-US" sz="1400" b="1" dirty="0">
                  <a:solidFill>
                    <a:schemeClr val="tx2"/>
                  </a:solidFill>
                </a:rPr>
                <a:t>비</a:t>
              </a:r>
              <a:endParaRPr lang="en-US" altLang="ko-KR" sz="1400" b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2200" b="1" dirty="0">
                  <a:solidFill>
                    <a:schemeClr val="tx2"/>
                  </a:solidFill>
                </a:rPr>
                <a:t>막</a:t>
              </a:r>
              <a:r>
                <a:rPr lang="ko-KR" altLang="en-US" sz="1400" b="1" dirty="0">
                  <a:solidFill>
                    <a:schemeClr val="tx2"/>
                  </a:solidFill>
                </a:rPr>
                <a:t>는</a:t>
              </a:r>
              <a:endParaRPr lang="en-US" altLang="ko-KR" sz="1400" b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2200" b="1" dirty="0" smtClean="0">
                  <a:solidFill>
                    <a:schemeClr val="tx2"/>
                  </a:solidFill>
                </a:rPr>
                <a:t>게</a:t>
              </a:r>
              <a:r>
                <a:rPr lang="ko-KR" altLang="en-US" sz="1400" b="1" dirty="0" smtClean="0">
                  <a:solidFill>
                    <a:schemeClr val="tx2"/>
                  </a:solidFill>
                </a:rPr>
                <a:t>임</a:t>
              </a:r>
              <a:endParaRPr lang="en-US" sz="1400" b="1" dirty="0">
                <a:solidFill>
                  <a:schemeClr val="tx2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3645F66-FE25-443F-AC6B-B0537E8DFB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90" y="2959624"/>
            <a:ext cx="882346" cy="8823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D65BA73-E6F9-46C9-AA8B-CE00C86EDA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954" y="2947375"/>
            <a:ext cx="882000" cy="882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29155E21-8161-4B4A-BC5E-E8D3A1F3D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266" y="2945970"/>
            <a:ext cx="882000" cy="8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6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시스템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Converting your business from Good to Great.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3645F66-FE25-443F-AC6B-B0537E8DFB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1546496"/>
            <a:ext cx="882346" cy="88234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D6F98D4-C288-4637-857F-6AE14AF18B5B}"/>
              </a:ext>
            </a:extLst>
          </p:cNvPr>
          <p:cNvSpPr txBox="1"/>
          <p:nvPr/>
        </p:nvSpPr>
        <p:spPr>
          <a:xfrm>
            <a:off x="611188" y="2403545"/>
            <a:ext cx="54916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스테이지가 시작되면 </a:t>
            </a:r>
            <a:r>
              <a:rPr lang="ko-KR" altLang="en-US" sz="2400" dirty="0" err="1" smtClean="0">
                <a:latin typeface="+mn-ea"/>
              </a:rPr>
              <a:t>정해진</a:t>
            </a:r>
            <a:r>
              <a:rPr lang="ko-KR" altLang="en-US" sz="2400" dirty="0" smtClean="0">
                <a:latin typeface="+mn-ea"/>
              </a:rPr>
              <a:t> 순서대로 </a:t>
            </a:r>
            <a:r>
              <a:rPr lang="ko-KR" altLang="en-US" sz="2400" dirty="0" err="1" smtClean="0">
                <a:latin typeface="+mn-ea"/>
              </a:rPr>
              <a:t>좀비가</a:t>
            </a:r>
            <a:r>
              <a:rPr lang="ko-KR" altLang="en-US" sz="2400" dirty="0" smtClean="0">
                <a:latin typeface="+mn-ea"/>
              </a:rPr>
              <a:t> 출현</a:t>
            </a:r>
            <a:endParaRPr lang="en-US" altLang="ko-KR" sz="24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latin typeface="+mn-ea"/>
              </a:rPr>
              <a:t>좀비는</a:t>
            </a:r>
            <a:r>
              <a:rPr lang="ko-KR" altLang="en-US" sz="2400" dirty="0" smtClean="0">
                <a:latin typeface="+mn-ea"/>
              </a:rPr>
              <a:t> 장애물을 피해 장벽에 도달해서 공격</a:t>
            </a:r>
            <a:endParaRPr lang="en-US" altLang="ko-KR" sz="24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장벽의 체력이 다하기 전에 모든 </a:t>
            </a:r>
            <a:r>
              <a:rPr lang="ko-KR" altLang="en-US" sz="2400" dirty="0" err="1" smtClean="0">
                <a:latin typeface="+mn-ea"/>
              </a:rPr>
              <a:t>좀비를</a:t>
            </a:r>
            <a:r>
              <a:rPr lang="ko-KR" altLang="en-US" sz="2400" dirty="0" smtClean="0">
                <a:latin typeface="+mn-ea"/>
              </a:rPr>
              <a:t> 잡으면 승리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8" name="2020-03-27_디펜스시스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02813" y="1550921"/>
            <a:ext cx="243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1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0004">
      <a:dk1>
        <a:sysClr val="windowText" lastClr="000000"/>
      </a:dk1>
      <a:lt1>
        <a:srgbClr val="292C34"/>
      </a:lt1>
      <a:dk2>
        <a:srgbClr val="FFFFFF"/>
      </a:dk2>
      <a:lt2>
        <a:srgbClr val="85898F"/>
      </a:lt2>
      <a:accent1>
        <a:srgbClr val="4EB857"/>
      </a:accent1>
      <a:accent2>
        <a:srgbClr val="27AAE1"/>
      </a:accent2>
      <a:accent3>
        <a:srgbClr val="B5B5B5"/>
      </a:accent3>
      <a:accent4>
        <a:srgbClr val="B5B5B5"/>
      </a:accent4>
      <a:accent5>
        <a:srgbClr val="B5B5B5"/>
      </a:accent5>
      <a:accent6>
        <a:srgbClr val="B5B5B5"/>
      </a:accent6>
      <a:hlink>
        <a:srgbClr val="B5B5B5"/>
      </a:hlink>
      <a:folHlink>
        <a:srgbClr val="B5B5B5"/>
      </a:folHlink>
    </a:clrScheme>
    <a:fontScheme name="Style_Awesome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2821</TotalTime>
  <Words>346</Words>
  <Application>Microsoft Office PowerPoint</Application>
  <PresentationFormat>화면 슬라이드 쇼(4:3)</PresentationFormat>
  <Paragraphs>119</Paragraphs>
  <Slides>19</Slides>
  <Notes>11</Notes>
  <HiddenSlides>0</HiddenSlides>
  <MMClips>6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Arial</vt:lpstr>
      <vt:lpstr>Arial</vt:lpstr>
      <vt:lpstr>Calibri</vt:lpstr>
      <vt:lpstr>Office Theme</vt:lpstr>
      <vt:lpstr>Team 108</vt:lpstr>
      <vt:lpstr>Contents</vt:lpstr>
      <vt:lpstr>게임소개</vt:lpstr>
      <vt:lpstr>게임영상</vt:lpstr>
      <vt:lpstr>게임컨셉</vt:lpstr>
      <vt:lpstr>게임컨셉</vt:lpstr>
      <vt:lpstr>개발 과정</vt:lpstr>
      <vt:lpstr>게임 시스템</vt:lpstr>
      <vt:lpstr>게임 시스템</vt:lpstr>
      <vt:lpstr>게임 시스템</vt:lpstr>
      <vt:lpstr>게임 시스템</vt:lpstr>
      <vt:lpstr>게임의 장점</vt:lpstr>
      <vt:lpstr>컨텐츠</vt:lpstr>
      <vt:lpstr>컨텐츠</vt:lpstr>
      <vt:lpstr>컨텐츠</vt:lpstr>
      <vt:lpstr>밸런스 그래프</vt:lpstr>
      <vt:lpstr>이후 일정</vt:lpstr>
      <vt:lpstr>아쉬웠던 점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Lunik</dc:creator>
  <cp:lastModifiedBy>남 진</cp:lastModifiedBy>
  <cp:revision>175</cp:revision>
  <dcterms:created xsi:type="dcterms:W3CDTF">2016-02-11T06:09:32Z</dcterms:created>
  <dcterms:modified xsi:type="dcterms:W3CDTF">2020-03-27T01:32:47Z</dcterms:modified>
</cp:coreProperties>
</file>